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97"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y="5143500" cx="9144000"/>
  <p:notesSz cx="6858000" cy="9144000"/>
  <p:embeddedFontLst>
    <p:embeddedFont>
      <p:font typeface="Lora Medium"/>
      <p:regular r:id="rId22"/>
      <p:bold r:id="rId23"/>
      <p:italic r:id="rId24"/>
      <p:boldItalic r:id="rId25"/>
    </p:embeddedFont>
    <p:embeddedFont>
      <p:font typeface="Darker Grotesque Medium"/>
      <p:regular r:id="rId26"/>
      <p:bold r:id="rId27"/>
    </p:embeddedFont>
    <p:embeddedFont>
      <p:font typeface="Instrument Sans SemiBold"/>
      <p:regular r:id="rId28"/>
      <p:bold r:id="rId29"/>
      <p:italic r:id="rId30"/>
      <p:boldItalic r:id="rId31"/>
    </p:embeddedFont>
    <p:embeddedFont>
      <p:font typeface="Instrument Sans Medium"/>
      <p:regular r:id="rId32"/>
      <p:bold r:id="rId33"/>
      <p:italic r:id="rId34"/>
      <p:boldItalic r:id="rId35"/>
    </p:embeddedFont>
    <p:embeddedFont>
      <p:font typeface="Lora"/>
      <p:regular r:id="rId36"/>
      <p:bold r:id="rId37"/>
      <p:italic r:id="rId38"/>
      <p:boldItalic r:id="rId39"/>
    </p:embeddedFont>
    <p:embeddedFont>
      <p:font typeface="Instrument Sans"/>
      <p:regular r:id="rId40"/>
      <p:bold r:id="rId41"/>
      <p:italic r:id="rId42"/>
      <p:boldItalic r:id="rId43"/>
    </p:embeddedFont>
    <p:embeddedFont>
      <p:font typeface="Red Hat Display"/>
      <p:regular r:id="rId44"/>
      <p:bold r:id="rId45"/>
      <p:italic r:id="rId46"/>
      <p:boldItalic r:id="rId4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InstrumentSans-regular.fntdata"/><Relationship Id="rId42" Type="http://schemas.openxmlformats.org/officeDocument/2006/relationships/font" Target="fonts/InstrumentSans-italic.fntdata"/><Relationship Id="rId41" Type="http://schemas.openxmlformats.org/officeDocument/2006/relationships/font" Target="fonts/InstrumentSans-bold.fntdata"/><Relationship Id="rId44" Type="http://schemas.openxmlformats.org/officeDocument/2006/relationships/font" Target="fonts/RedHatDisplay-regular.fntdata"/><Relationship Id="rId43" Type="http://schemas.openxmlformats.org/officeDocument/2006/relationships/font" Target="fonts/InstrumentSans-boldItalic.fntdata"/><Relationship Id="rId46" Type="http://schemas.openxmlformats.org/officeDocument/2006/relationships/font" Target="fonts/RedHatDisplay-italic.fntdata"/><Relationship Id="rId45" Type="http://schemas.openxmlformats.org/officeDocument/2006/relationships/font" Target="fonts/RedHatDisplay-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7" Type="http://schemas.openxmlformats.org/officeDocument/2006/relationships/font" Target="fonts/RedHatDisplay-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InstrumentSansSemiBold-boldItalic.fntdata"/><Relationship Id="rId30" Type="http://schemas.openxmlformats.org/officeDocument/2006/relationships/font" Target="fonts/InstrumentSansSemiBold-italic.fntdata"/><Relationship Id="rId33" Type="http://schemas.openxmlformats.org/officeDocument/2006/relationships/font" Target="fonts/InstrumentSansMedium-bold.fntdata"/><Relationship Id="rId32" Type="http://schemas.openxmlformats.org/officeDocument/2006/relationships/font" Target="fonts/InstrumentSansMedium-regular.fntdata"/><Relationship Id="rId35" Type="http://schemas.openxmlformats.org/officeDocument/2006/relationships/font" Target="fonts/InstrumentSansMedium-boldItalic.fntdata"/><Relationship Id="rId34" Type="http://schemas.openxmlformats.org/officeDocument/2006/relationships/font" Target="fonts/InstrumentSansMedium-italic.fntdata"/><Relationship Id="rId37" Type="http://schemas.openxmlformats.org/officeDocument/2006/relationships/font" Target="fonts/Lora-bold.fntdata"/><Relationship Id="rId36" Type="http://schemas.openxmlformats.org/officeDocument/2006/relationships/font" Target="fonts/Lora-regular.fntdata"/><Relationship Id="rId39" Type="http://schemas.openxmlformats.org/officeDocument/2006/relationships/font" Target="fonts/Lora-boldItalic.fntdata"/><Relationship Id="rId38" Type="http://schemas.openxmlformats.org/officeDocument/2006/relationships/font" Target="fonts/Lora-italic.fntdata"/><Relationship Id="rId20" Type="http://schemas.openxmlformats.org/officeDocument/2006/relationships/slide" Target="slides/slide15.xml"/><Relationship Id="rId22" Type="http://schemas.openxmlformats.org/officeDocument/2006/relationships/font" Target="fonts/LoraMedium-regular.fntdata"/><Relationship Id="rId21" Type="http://schemas.openxmlformats.org/officeDocument/2006/relationships/slide" Target="slides/slide16.xml"/><Relationship Id="rId24" Type="http://schemas.openxmlformats.org/officeDocument/2006/relationships/font" Target="fonts/LoraMedium-italic.fntdata"/><Relationship Id="rId23" Type="http://schemas.openxmlformats.org/officeDocument/2006/relationships/font" Target="fonts/LoraMedium-bold.fntdata"/><Relationship Id="rId26" Type="http://schemas.openxmlformats.org/officeDocument/2006/relationships/font" Target="fonts/DarkerGrotesqueMedium-regular.fntdata"/><Relationship Id="rId25" Type="http://schemas.openxmlformats.org/officeDocument/2006/relationships/font" Target="fonts/LoraMedium-boldItalic.fntdata"/><Relationship Id="rId28" Type="http://schemas.openxmlformats.org/officeDocument/2006/relationships/font" Target="fonts/InstrumentSansSemiBold-regular.fntdata"/><Relationship Id="rId27" Type="http://schemas.openxmlformats.org/officeDocument/2006/relationships/font" Target="fonts/DarkerGrotesqueMedium-bold.fntdata"/><Relationship Id="rId29" Type="http://schemas.openxmlformats.org/officeDocument/2006/relationships/font" Target="fonts/InstrumentSansSemiBold-bold.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g35fcb32155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7" name="Google Shape;457;g35fcb32155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 name="Shape 581"/>
        <p:cNvGrpSpPr/>
        <p:nvPr/>
      </p:nvGrpSpPr>
      <p:grpSpPr>
        <a:xfrm>
          <a:off x="0" y="0"/>
          <a:ext cx="0" cy="0"/>
          <a:chOff x="0" y="0"/>
          <a:chExt cx="0" cy="0"/>
        </a:xfrm>
      </p:grpSpPr>
      <p:sp>
        <p:nvSpPr>
          <p:cNvPr id="582" name="Google Shape;582;g35fcb321552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3" name="Google Shape;583;g35fcb321552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8" name="Shape 598"/>
        <p:cNvGrpSpPr/>
        <p:nvPr/>
      </p:nvGrpSpPr>
      <p:grpSpPr>
        <a:xfrm>
          <a:off x="0" y="0"/>
          <a:ext cx="0" cy="0"/>
          <a:chOff x="0" y="0"/>
          <a:chExt cx="0" cy="0"/>
        </a:xfrm>
      </p:grpSpPr>
      <p:sp>
        <p:nvSpPr>
          <p:cNvPr id="599" name="Google Shape;599;g35fcb321552_0_2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0" name="Google Shape;600;g35fcb321552_0_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4" name="Shape 624"/>
        <p:cNvGrpSpPr/>
        <p:nvPr/>
      </p:nvGrpSpPr>
      <p:grpSpPr>
        <a:xfrm>
          <a:off x="0" y="0"/>
          <a:ext cx="0" cy="0"/>
          <a:chOff x="0" y="0"/>
          <a:chExt cx="0" cy="0"/>
        </a:xfrm>
      </p:grpSpPr>
      <p:sp>
        <p:nvSpPr>
          <p:cNvPr id="625" name="Google Shape;625;g35fcb321552_0_10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6" name="Google Shape;626;g35fcb321552_0_10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5" name="Shape 655"/>
        <p:cNvGrpSpPr/>
        <p:nvPr/>
      </p:nvGrpSpPr>
      <p:grpSpPr>
        <a:xfrm>
          <a:off x="0" y="0"/>
          <a:ext cx="0" cy="0"/>
          <a:chOff x="0" y="0"/>
          <a:chExt cx="0" cy="0"/>
        </a:xfrm>
      </p:grpSpPr>
      <p:sp>
        <p:nvSpPr>
          <p:cNvPr id="656" name="Google Shape;656;g35fcb321552_0_2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7" name="Google Shape;657;g35fcb321552_0_2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4" name="Shape 674"/>
        <p:cNvGrpSpPr/>
        <p:nvPr/>
      </p:nvGrpSpPr>
      <p:grpSpPr>
        <a:xfrm>
          <a:off x="0" y="0"/>
          <a:ext cx="0" cy="0"/>
          <a:chOff x="0" y="0"/>
          <a:chExt cx="0" cy="0"/>
        </a:xfrm>
      </p:grpSpPr>
      <p:sp>
        <p:nvSpPr>
          <p:cNvPr id="675" name="Google Shape;675;g35fd303e5e3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6" name="Google Shape;676;g35fd303e5e3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9" name="Shape 709"/>
        <p:cNvGrpSpPr/>
        <p:nvPr/>
      </p:nvGrpSpPr>
      <p:grpSpPr>
        <a:xfrm>
          <a:off x="0" y="0"/>
          <a:ext cx="0" cy="0"/>
          <a:chOff x="0" y="0"/>
          <a:chExt cx="0" cy="0"/>
        </a:xfrm>
      </p:grpSpPr>
      <p:sp>
        <p:nvSpPr>
          <p:cNvPr id="710" name="Google Shape;710;g35fcb321552_0_3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1" name="Google Shape;711;g35fcb321552_0_3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8" name="Shape 738"/>
        <p:cNvGrpSpPr/>
        <p:nvPr/>
      </p:nvGrpSpPr>
      <p:grpSpPr>
        <a:xfrm>
          <a:off x="0" y="0"/>
          <a:ext cx="0" cy="0"/>
          <a:chOff x="0" y="0"/>
          <a:chExt cx="0" cy="0"/>
        </a:xfrm>
      </p:grpSpPr>
      <p:sp>
        <p:nvSpPr>
          <p:cNvPr id="739" name="Google Shape;739;g35fcb321552_0_5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0" name="Google Shape;740;g35fcb321552_0_5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g35fcb321552_0_10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5" name="Google Shape;465;g35fcb321552_0_10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85000"/>
              </a:lnSpc>
              <a:spcBef>
                <a:spcPts val="0"/>
              </a:spcBef>
              <a:spcAft>
                <a:spcPts val="0"/>
              </a:spcAft>
              <a:buClr>
                <a:schemeClr val="dk1"/>
              </a:buClr>
              <a:buSzPts val="1100"/>
              <a:buFont typeface="Arial"/>
              <a:buNone/>
            </a:pPr>
            <a:r>
              <a:rPr lang="en" sz="1700">
                <a:solidFill>
                  <a:srgbClr val="202124"/>
                </a:solidFill>
                <a:latin typeface="Instrument Sans"/>
                <a:ea typeface="Instrument Sans"/>
                <a:cs typeface="Instrument Sans"/>
                <a:sym typeface="Instrument Sans"/>
              </a:rPr>
              <a:t>To ensure a respectful and productive program environment, let’s discuss, contribute to, and agree to the  guidelines: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g35fcb321552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6" name="Google Shape;476;g35fcb321552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 name="Shape 505"/>
        <p:cNvGrpSpPr/>
        <p:nvPr/>
      </p:nvGrpSpPr>
      <p:grpSpPr>
        <a:xfrm>
          <a:off x="0" y="0"/>
          <a:ext cx="0" cy="0"/>
          <a:chOff x="0" y="0"/>
          <a:chExt cx="0" cy="0"/>
        </a:xfrm>
      </p:grpSpPr>
      <p:sp>
        <p:nvSpPr>
          <p:cNvPr id="506" name="Google Shape;506;g35fcb321552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7" name="Google Shape;507;g35fcb321552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g36ab671451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7" name="Google Shape;517;g36ab671451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 name="Shape 526"/>
        <p:cNvGrpSpPr/>
        <p:nvPr/>
      </p:nvGrpSpPr>
      <p:grpSpPr>
        <a:xfrm>
          <a:off x="0" y="0"/>
          <a:ext cx="0" cy="0"/>
          <a:chOff x="0" y="0"/>
          <a:chExt cx="0" cy="0"/>
        </a:xfrm>
      </p:grpSpPr>
      <p:sp>
        <p:nvSpPr>
          <p:cNvPr id="527" name="Google Shape;527;g35fcb321552_0_4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8" name="Google Shape;528;g35fcb321552_0_4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 name="Shape 544"/>
        <p:cNvGrpSpPr/>
        <p:nvPr/>
      </p:nvGrpSpPr>
      <p:grpSpPr>
        <a:xfrm>
          <a:off x="0" y="0"/>
          <a:ext cx="0" cy="0"/>
          <a:chOff x="0" y="0"/>
          <a:chExt cx="0" cy="0"/>
        </a:xfrm>
      </p:grpSpPr>
      <p:sp>
        <p:nvSpPr>
          <p:cNvPr id="545" name="Google Shape;545;g35fcb321552_0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6" name="Google Shape;546;g35fcb321552_0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6" name="Shape 556"/>
        <p:cNvGrpSpPr/>
        <p:nvPr/>
      </p:nvGrpSpPr>
      <p:grpSpPr>
        <a:xfrm>
          <a:off x="0" y="0"/>
          <a:ext cx="0" cy="0"/>
          <a:chOff x="0" y="0"/>
          <a:chExt cx="0" cy="0"/>
        </a:xfrm>
      </p:grpSpPr>
      <p:sp>
        <p:nvSpPr>
          <p:cNvPr id="557" name="Google Shape;557;g35fcb321552_0_1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8" name="Google Shape;558;g35fcb321552_0_1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8" name="Shape 568"/>
        <p:cNvGrpSpPr/>
        <p:nvPr/>
      </p:nvGrpSpPr>
      <p:grpSpPr>
        <a:xfrm>
          <a:off x="0" y="0"/>
          <a:ext cx="0" cy="0"/>
          <a:chOff x="0" y="0"/>
          <a:chExt cx="0" cy="0"/>
        </a:xfrm>
      </p:grpSpPr>
      <p:sp>
        <p:nvSpPr>
          <p:cNvPr id="569" name="Google Shape;569;g36a642cd748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0" name="Google Shape;570;g36a642cd748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 Id="rId3" Type="http://schemas.openxmlformats.org/officeDocument/2006/relationships/image" Target="../media/image2.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image" Target="../media/image1.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motions" type="blank">
  <p:cSld name="BLANK">
    <p:spTree>
      <p:nvGrpSpPr>
        <p:cNvPr id="9" name="Shape 9"/>
        <p:cNvGrpSpPr/>
        <p:nvPr/>
      </p:nvGrpSpPr>
      <p:grpSpPr>
        <a:xfrm>
          <a:off x="0" y="0"/>
          <a:ext cx="0" cy="0"/>
          <a:chOff x="0" y="0"/>
          <a:chExt cx="0" cy="0"/>
        </a:xfrm>
      </p:grpSpPr>
      <p:sp>
        <p:nvSpPr>
          <p:cNvPr id="10" name="Google Shape;10;p2"/>
          <p:cNvSpPr txBox="1"/>
          <p:nvPr>
            <p:ph idx="1" type="subTitle"/>
          </p:nvPr>
        </p:nvSpPr>
        <p:spPr>
          <a:xfrm>
            <a:off x="284700" y="284400"/>
            <a:ext cx="1965900" cy="192000"/>
          </a:xfrm>
          <a:prstGeom prst="rect">
            <a:avLst/>
          </a:prstGeom>
        </p:spPr>
        <p:txBody>
          <a:bodyPr anchorCtr="0" anchor="t" bIns="0" lIns="0" spcFirstLastPara="1" rIns="0" wrap="square" tIns="0">
            <a:noAutofit/>
          </a:bodyPr>
          <a:lstStyle>
            <a:lvl1pPr lvl="0">
              <a:spcBef>
                <a:spcPts val="0"/>
              </a:spcBef>
              <a:spcAft>
                <a:spcPts val="0"/>
              </a:spcAft>
              <a:buClr>
                <a:schemeClr val="accent5"/>
              </a:buClr>
              <a:buSzPts val="700"/>
              <a:buFont typeface="Instrument Sans"/>
              <a:buNone/>
              <a:defRPr sz="700">
                <a:solidFill>
                  <a:schemeClr val="accent5"/>
                </a:solidFill>
              </a:defRPr>
            </a:lvl1pPr>
            <a:lvl2pPr lvl="1">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2pPr>
            <a:lvl3pPr lvl="2">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3pPr>
            <a:lvl4pPr lvl="3">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4pPr>
            <a:lvl5pPr lvl="4">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5pPr>
            <a:lvl6pPr lvl="5">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6pPr>
            <a:lvl7pPr lvl="6">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7pPr>
            <a:lvl8pPr lvl="7">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8pPr>
            <a:lvl9pPr lvl="8">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9pPr>
          </a:lstStyle>
          <a:p/>
        </p:txBody>
      </p:sp>
      <p:sp>
        <p:nvSpPr>
          <p:cNvPr id="11" name="Google Shape;11;p2"/>
          <p:cNvSpPr txBox="1"/>
          <p:nvPr>
            <p:ph idx="2" type="subTitle"/>
          </p:nvPr>
        </p:nvSpPr>
        <p:spPr>
          <a:xfrm>
            <a:off x="6890875" y="284400"/>
            <a:ext cx="1965900" cy="192000"/>
          </a:xfrm>
          <a:prstGeom prst="rect">
            <a:avLst/>
          </a:prstGeom>
        </p:spPr>
        <p:txBody>
          <a:bodyPr anchorCtr="0" anchor="t" bIns="0" lIns="0" spcFirstLastPara="1" rIns="0" wrap="square" tIns="0">
            <a:noAutofit/>
          </a:bodyPr>
          <a:lstStyle>
            <a:lvl1pPr lvl="0" algn="r">
              <a:spcBef>
                <a:spcPts val="0"/>
              </a:spcBef>
              <a:spcAft>
                <a:spcPts val="0"/>
              </a:spcAft>
              <a:buClr>
                <a:schemeClr val="accent5"/>
              </a:buClr>
              <a:buSzPts val="700"/>
              <a:buFont typeface="Instrument Sans"/>
              <a:buNone/>
              <a:defRPr sz="700">
                <a:solidFill>
                  <a:schemeClr val="accent5"/>
                </a:solidFill>
              </a:defRPr>
            </a:lvl1pPr>
            <a:lvl2pPr lvl="1"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2pPr>
            <a:lvl3pPr lvl="2"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3pPr>
            <a:lvl4pPr lvl="3"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4pPr>
            <a:lvl5pPr lvl="4"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5pPr>
            <a:lvl6pPr lvl="5"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6pPr>
            <a:lvl7pPr lvl="6"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7pPr>
            <a:lvl8pPr lvl="7"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8pPr>
            <a:lvl9pPr lvl="8"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9pPr>
          </a:lstStyle>
          <a:p/>
        </p:txBody>
      </p:sp>
      <p:pic>
        <p:nvPicPr>
          <p:cNvPr descr="A portrait of a smiling woman in casual attire. " id="12" name="Google Shape;12;p2"/>
          <p:cNvPicPr preferRelativeResize="0"/>
          <p:nvPr/>
        </p:nvPicPr>
        <p:blipFill rotWithShape="1">
          <a:blip r:embed="rId2">
            <a:alphaModFix/>
          </a:blip>
          <a:srcRect b="23377" l="26958" r="35832" t="0"/>
          <a:stretch/>
        </p:blipFill>
        <p:spPr>
          <a:xfrm>
            <a:off x="284700" y="1847700"/>
            <a:ext cx="2055000" cy="2820900"/>
          </a:xfrm>
          <a:prstGeom prst="roundRect">
            <a:avLst>
              <a:gd fmla="val 15597" name="adj"/>
            </a:avLst>
          </a:prstGeom>
          <a:noFill/>
          <a:ln>
            <a:noFill/>
          </a:ln>
        </p:spPr>
      </p:pic>
      <p:pic>
        <p:nvPicPr>
          <p:cNvPr descr="A confident man stands with his arms crossed in front of a white background. " id="13" name="Google Shape;13;p2"/>
          <p:cNvPicPr preferRelativeResize="0"/>
          <p:nvPr/>
        </p:nvPicPr>
        <p:blipFill rotWithShape="1">
          <a:blip r:embed="rId3">
            <a:alphaModFix/>
          </a:blip>
          <a:srcRect b="1224" l="28620" r="23422" t="0"/>
          <a:stretch/>
        </p:blipFill>
        <p:spPr>
          <a:xfrm>
            <a:off x="4629476" y="1847700"/>
            <a:ext cx="2055000" cy="2820900"/>
          </a:xfrm>
          <a:prstGeom prst="roundRect">
            <a:avLst>
              <a:gd fmla="val 15616" name="adj"/>
            </a:avLst>
          </a:prstGeom>
          <a:noFill/>
          <a:ln>
            <a:noFill/>
          </a:ln>
        </p:spPr>
      </p:pic>
      <p:sp>
        <p:nvSpPr>
          <p:cNvPr id="14" name="Google Shape;14;p2"/>
          <p:cNvSpPr txBox="1"/>
          <p:nvPr>
            <p:ph type="title"/>
          </p:nvPr>
        </p:nvSpPr>
        <p:spPr>
          <a:xfrm>
            <a:off x="284700" y="598950"/>
            <a:ext cx="6615900" cy="450600"/>
          </a:xfrm>
          <a:prstGeom prst="rect">
            <a:avLst/>
          </a:prstGeom>
        </p:spPr>
        <p:txBody>
          <a:bodyPr anchorCtr="0" anchor="t" bIns="0" lIns="0" spcFirstLastPara="1" rIns="91425" wrap="square" tIns="0">
            <a:spAutoFit/>
          </a:bodyPr>
          <a:lstStyle>
            <a:lvl1pPr lvl="0">
              <a:spcBef>
                <a:spcPts val="0"/>
              </a:spcBef>
              <a:spcAft>
                <a:spcPts val="0"/>
              </a:spcAft>
              <a:buClr>
                <a:schemeClr val="lt1"/>
              </a:buClr>
              <a:buSzPts val="3600"/>
              <a:buFont typeface="Instrument Sans"/>
              <a:buNone/>
              <a:defRPr sz="3600">
                <a:latin typeface="Instrument Sans"/>
                <a:ea typeface="Instrument Sans"/>
                <a:cs typeface="Instrument Sans"/>
                <a:sym typeface="Instrument Sans"/>
              </a:defRPr>
            </a:lvl1pPr>
            <a:lvl2pPr lvl="1">
              <a:spcBef>
                <a:spcPts val="0"/>
              </a:spcBef>
              <a:spcAft>
                <a:spcPts val="0"/>
              </a:spcAft>
              <a:buClr>
                <a:schemeClr val="lt1"/>
              </a:buClr>
              <a:buSzPts val="3600"/>
              <a:buFont typeface="Instrument Sans"/>
              <a:buNone/>
              <a:defRPr sz="3600">
                <a:latin typeface="Instrument Sans"/>
                <a:ea typeface="Instrument Sans"/>
                <a:cs typeface="Instrument Sans"/>
                <a:sym typeface="Instrument Sans"/>
              </a:defRPr>
            </a:lvl2pPr>
            <a:lvl3pPr lvl="2">
              <a:spcBef>
                <a:spcPts val="0"/>
              </a:spcBef>
              <a:spcAft>
                <a:spcPts val="0"/>
              </a:spcAft>
              <a:buClr>
                <a:schemeClr val="lt1"/>
              </a:buClr>
              <a:buSzPts val="3600"/>
              <a:buFont typeface="Instrument Sans"/>
              <a:buNone/>
              <a:defRPr sz="3600">
                <a:latin typeface="Instrument Sans"/>
                <a:ea typeface="Instrument Sans"/>
                <a:cs typeface="Instrument Sans"/>
                <a:sym typeface="Instrument Sans"/>
              </a:defRPr>
            </a:lvl3pPr>
            <a:lvl4pPr lvl="3">
              <a:spcBef>
                <a:spcPts val="0"/>
              </a:spcBef>
              <a:spcAft>
                <a:spcPts val="0"/>
              </a:spcAft>
              <a:buClr>
                <a:schemeClr val="lt1"/>
              </a:buClr>
              <a:buSzPts val="3600"/>
              <a:buFont typeface="Instrument Sans"/>
              <a:buNone/>
              <a:defRPr sz="3600">
                <a:latin typeface="Instrument Sans"/>
                <a:ea typeface="Instrument Sans"/>
                <a:cs typeface="Instrument Sans"/>
                <a:sym typeface="Instrument Sans"/>
              </a:defRPr>
            </a:lvl4pPr>
            <a:lvl5pPr lvl="4">
              <a:spcBef>
                <a:spcPts val="0"/>
              </a:spcBef>
              <a:spcAft>
                <a:spcPts val="0"/>
              </a:spcAft>
              <a:buClr>
                <a:schemeClr val="lt1"/>
              </a:buClr>
              <a:buSzPts val="3600"/>
              <a:buFont typeface="Instrument Sans"/>
              <a:buNone/>
              <a:defRPr sz="3600">
                <a:latin typeface="Instrument Sans"/>
                <a:ea typeface="Instrument Sans"/>
                <a:cs typeface="Instrument Sans"/>
                <a:sym typeface="Instrument Sans"/>
              </a:defRPr>
            </a:lvl5pPr>
            <a:lvl6pPr lvl="5">
              <a:spcBef>
                <a:spcPts val="0"/>
              </a:spcBef>
              <a:spcAft>
                <a:spcPts val="0"/>
              </a:spcAft>
              <a:buClr>
                <a:schemeClr val="lt1"/>
              </a:buClr>
              <a:buSzPts val="3600"/>
              <a:buFont typeface="Instrument Sans"/>
              <a:buNone/>
              <a:defRPr sz="3600">
                <a:latin typeface="Instrument Sans"/>
                <a:ea typeface="Instrument Sans"/>
                <a:cs typeface="Instrument Sans"/>
                <a:sym typeface="Instrument Sans"/>
              </a:defRPr>
            </a:lvl6pPr>
            <a:lvl7pPr lvl="6">
              <a:spcBef>
                <a:spcPts val="0"/>
              </a:spcBef>
              <a:spcAft>
                <a:spcPts val="0"/>
              </a:spcAft>
              <a:buClr>
                <a:schemeClr val="lt1"/>
              </a:buClr>
              <a:buSzPts val="3600"/>
              <a:buFont typeface="Instrument Sans"/>
              <a:buNone/>
              <a:defRPr sz="3600">
                <a:latin typeface="Instrument Sans"/>
                <a:ea typeface="Instrument Sans"/>
                <a:cs typeface="Instrument Sans"/>
                <a:sym typeface="Instrument Sans"/>
              </a:defRPr>
            </a:lvl7pPr>
            <a:lvl8pPr lvl="7">
              <a:spcBef>
                <a:spcPts val="0"/>
              </a:spcBef>
              <a:spcAft>
                <a:spcPts val="0"/>
              </a:spcAft>
              <a:buClr>
                <a:schemeClr val="lt1"/>
              </a:buClr>
              <a:buSzPts val="3600"/>
              <a:buFont typeface="Instrument Sans"/>
              <a:buNone/>
              <a:defRPr sz="3600">
                <a:latin typeface="Instrument Sans"/>
                <a:ea typeface="Instrument Sans"/>
                <a:cs typeface="Instrument Sans"/>
                <a:sym typeface="Instrument Sans"/>
              </a:defRPr>
            </a:lvl8pPr>
            <a:lvl9pPr lvl="8">
              <a:spcBef>
                <a:spcPts val="0"/>
              </a:spcBef>
              <a:spcAft>
                <a:spcPts val="0"/>
              </a:spcAft>
              <a:buClr>
                <a:schemeClr val="lt1"/>
              </a:buClr>
              <a:buSzPts val="3600"/>
              <a:buFont typeface="Instrument Sans"/>
              <a:buNone/>
              <a:defRPr sz="3600">
                <a:latin typeface="Instrument Sans"/>
                <a:ea typeface="Instrument Sans"/>
                <a:cs typeface="Instrument Sans"/>
                <a:sym typeface="Instrument Sans"/>
              </a:defRPr>
            </a:lvl9pPr>
          </a:lstStyle>
          <a:p/>
        </p:txBody>
      </p:sp>
      <p:sp>
        <p:nvSpPr>
          <p:cNvPr id="15" name="Google Shape;15;p2"/>
          <p:cNvSpPr txBox="1"/>
          <p:nvPr>
            <p:ph idx="3" type="subTitle"/>
          </p:nvPr>
        </p:nvSpPr>
        <p:spPr>
          <a:xfrm>
            <a:off x="2541625" y="2578075"/>
            <a:ext cx="1796700" cy="317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400"/>
              <a:buFont typeface="Instrument Sans Medium"/>
              <a:buNone/>
              <a:defRPr>
                <a:latin typeface="Instrument Sans Medium"/>
                <a:ea typeface="Instrument Sans Medium"/>
                <a:cs typeface="Instrument Sans Medium"/>
                <a:sym typeface="Instrument Sans Medium"/>
              </a:defRPr>
            </a:lvl1pPr>
            <a:lvl2pPr lvl="1">
              <a:spcBef>
                <a:spcPts val="0"/>
              </a:spcBef>
              <a:spcAft>
                <a:spcPts val="0"/>
              </a:spcAft>
              <a:buClr>
                <a:schemeClr val="lt1"/>
              </a:buClr>
              <a:buSzPts val="1400"/>
              <a:buFont typeface="Instrument Sans"/>
              <a:buNone/>
              <a:defRPr>
                <a:solidFill>
                  <a:schemeClr val="lt1"/>
                </a:solidFill>
              </a:defRPr>
            </a:lvl2pPr>
            <a:lvl3pPr lvl="2">
              <a:spcBef>
                <a:spcPts val="0"/>
              </a:spcBef>
              <a:spcAft>
                <a:spcPts val="0"/>
              </a:spcAft>
              <a:buClr>
                <a:schemeClr val="lt1"/>
              </a:buClr>
              <a:buSzPts val="1400"/>
              <a:buFont typeface="Instrument Sans"/>
              <a:buNone/>
              <a:defRPr>
                <a:solidFill>
                  <a:schemeClr val="lt1"/>
                </a:solidFill>
              </a:defRPr>
            </a:lvl3pPr>
            <a:lvl4pPr lvl="3">
              <a:spcBef>
                <a:spcPts val="0"/>
              </a:spcBef>
              <a:spcAft>
                <a:spcPts val="0"/>
              </a:spcAft>
              <a:buClr>
                <a:schemeClr val="lt1"/>
              </a:buClr>
              <a:buSzPts val="1400"/>
              <a:buFont typeface="Instrument Sans"/>
              <a:buNone/>
              <a:defRPr>
                <a:solidFill>
                  <a:schemeClr val="lt1"/>
                </a:solidFill>
              </a:defRPr>
            </a:lvl4pPr>
            <a:lvl5pPr lvl="4">
              <a:spcBef>
                <a:spcPts val="0"/>
              </a:spcBef>
              <a:spcAft>
                <a:spcPts val="0"/>
              </a:spcAft>
              <a:buClr>
                <a:schemeClr val="lt1"/>
              </a:buClr>
              <a:buSzPts val="1400"/>
              <a:buFont typeface="Instrument Sans"/>
              <a:buNone/>
              <a:defRPr>
                <a:solidFill>
                  <a:schemeClr val="lt1"/>
                </a:solidFill>
              </a:defRPr>
            </a:lvl5pPr>
            <a:lvl6pPr lvl="5">
              <a:spcBef>
                <a:spcPts val="0"/>
              </a:spcBef>
              <a:spcAft>
                <a:spcPts val="0"/>
              </a:spcAft>
              <a:buClr>
                <a:schemeClr val="lt1"/>
              </a:buClr>
              <a:buSzPts val="1400"/>
              <a:buFont typeface="Instrument Sans"/>
              <a:buNone/>
              <a:defRPr>
                <a:solidFill>
                  <a:schemeClr val="lt1"/>
                </a:solidFill>
              </a:defRPr>
            </a:lvl6pPr>
            <a:lvl7pPr lvl="6">
              <a:spcBef>
                <a:spcPts val="0"/>
              </a:spcBef>
              <a:spcAft>
                <a:spcPts val="0"/>
              </a:spcAft>
              <a:buClr>
                <a:schemeClr val="lt1"/>
              </a:buClr>
              <a:buSzPts val="1400"/>
              <a:buFont typeface="Instrument Sans"/>
              <a:buNone/>
              <a:defRPr>
                <a:solidFill>
                  <a:schemeClr val="lt1"/>
                </a:solidFill>
              </a:defRPr>
            </a:lvl7pPr>
            <a:lvl8pPr lvl="7">
              <a:spcBef>
                <a:spcPts val="0"/>
              </a:spcBef>
              <a:spcAft>
                <a:spcPts val="0"/>
              </a:spcAft>
              <a:buClr>
                <a:schemeClr val="lt1"/>
              </a:buClr>
              <a:buSzPts val="1400"/>
              <a:buFont typeface="Instrument Sans"/>
              <a:buNone/>
              <a:defRPr>
                <a:solidFill>
                  <a:schemeClr val="lt1"/>
                </a:solidFill>
              </a:defRPr>
            </a:lvl8pPr>
            <a:lvl9pPr lvl="8">
              <a:spcBef>
                <a:spcPts val="0"/>
              </a:spcBef>
              <a:spcAft>
                <a:spcPts val="0"/>
              </a:spcAft>
              <a:buClr>
                <a:schemeClr val="lt1"/>
              </a:buClr>
              <a:buSzPts val="1400"/>
              <a:buFont typeface="Instrument Sans"/>
              <a:buNone/>
              <a:defRPr>
                <a:solidFill>
                  <a:schemeClr val="lt1"/>
                </a:solidFill>
              </a:defRPr>
            </a:lvl9pPr>
          </a:lstStyle>
          <a:p/>
        </p:txBody>
      </p:sp>
      <p:sp>
        <p:nvSpPr>
          <p:cNvPr id="16" name="Google Shape;16;p2"/>
          <p:cNvSpPr txBox="1"/>
          <p:nvPr>
            <p:ph idx="4" type="subTitle"/>
          </p:nvPr>
        </p:nvSpPr>
        <p:spPr>
          <a:xfrm>
            <a:off x="2640775" y="2819575"/>
            <a:ext cx="1485600" cy="450600"/>
          </a:xfrm>
          <a:prstGeom prst="rect">
            <a:avLst/>
          </a:prstGeom>
        </p:spPr>
        <p:txBody>
          <a:bodyPr anchorCtr="0" anchor="t" bIns="91425" lIns="91425" spcFirstLastPara="1" rIns="91425" wrap="square" tIns="91425">
            <a:noAutofit/>
          </a:bodyPr>
          <a:lstStyle>
            <a:lvl1pPr lvl="0">
              <a:spcBef>
                <a:spcPts val="0"/>
              </a:spcBef>
              <a:spcAft>
                <a:spcPts val="0"/>
              </a:spcAft>
              <a:buSzPts val="1200"/>
              <a:buNone/>
              <a:defRPr sz="1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2"/>
          <p:cNvSpPr txBox="1"/>
          <p:nvPr>
            <p:ph idx="5" type="subTitle"/>
          </p:nvPr>
        </p:nvSpPr>
        <p:spPr>
          <a:xfrm>
            <a:off x="6895261" y="2578075"/>
            <a:ext cx="1796700" cy="317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400"/>
              <a:buFont typeface="Instrument Sans Medium"/>
              <a:buNone/>
              <a:defRPr>
                <a:latin typeface="Instrument Sans Medium"/>
                <a:ea typeface="Instrument Sans Medium"/>
                <a:cs typeface="Instrument Sans Medium"/>
                <a:sym typeface="Instrument Sans Medium"/>
              </a:defRPr>
            </a:lvl1pPr>
            <a:lvl2pPr lvl="1">
              <a:spcBef>
                <a:spcPts val="0"/>
              </a:spcBef>
              <a:spcAft>
                <a:spcPts val="0"/>
              </a:spcAft>
              <a:buClr>
                <a:schemeClr val="lt1"/>
              </a:buClr>
              <a:buSzPts val="1400"/>
              <a:buFont typeface="Instrument Sans"/>
              <a:buNone/>
              <a:defRPr>
                <a:solidFill>
                  <a:schemeClr val="lt1"/>
                </a:solidFill>
              </a:defRPr>
            </a:lvl2pPr>
            <a:lvl3pPr lvl="2">
              <a:spcBef>
                <a:spcPts val="0"/>
              </a:spcBef>
              <a:spcAft>
                <a:spcPts val="0"/>
              </a:spcAft>
              <a:buClr>
                <a:schemeClr val="lt1"/>
              </a:buClr>
              <a:buSzPts val="1400"/>
              <a:buFont typeface="Instrument Sans"/>
              <a:buNone/>
              <a:defRPr>
                <a:solidFill>
                  <a:schemeClr val="lt1"/>
                </a:solidFill>
              </a:defRPr>
            </a:lvl3pPr>
            <a:lvl4pPr lvl="3">
              <a:spcBef>
                <a:spcPts val="0"/>
              </a:spcBef>
              <a:spcAft>
                <a:spcPts val="0"/>
              </a:spcAft>
              <a:buClr>
                <a:schemeClr val="lt1"/>
              </a:buClr>
              <a:buSzPts val="1400"/>
              <a:buFont typeface="Instrument Sans"/>
              <a:buNone/>
              <a:defRPr>
                <a:solidFill>
                  <a:schemeClr val="lt1"/>
                </a:solidFill>
              </a:defRPr>
            </a:lvl4pPr>
            <a:lvl5pPr lvl="4">
              <a:spcBef>
                <a:spcPts val="0"/>
              </a:spcBef>
              <a:spcAft>
                <a:spcPts val="0"/>
              </a:spcAft>
              <a:buClr>
                <a:schemeClr val="lt1"/>
              </a:buClr>
              <a:buSzPts val="1400"/>
              <a:buFont typeface="Instrument Sans"/>
              <a:buNone/>
              <a:defRPr>
                <a:solidFill>
                  <a:schemeClr val="lt1"/>
                </a:solidFill>
              </a:defRPr>
            </a:lvl5pPr>
            <a:lvl6pPr lvl="5">
              <a:spcBef>
                <a:spcPts val="0"/>
              </a:spcBef>
              <a:spcAft>
                <a:spcPts val="0"/>
              </a:spcAft>
              <a:buClr>
                <a:schemeClr val="lt1"/>
              </a:buClr>
              <a:buSzPts val="1400"/>
              <a:buFont typeface="Instrument Sans"/>
              <a:buNone/>
              <a:defRPr>
                <a:solidFill>
                  <a:schemeClr val="lt1"/>
                </a:solidFill>
              </a:defRPr>
            </a:lvl6pPr>
            <a:lvl7pPr lvl="6">
              <a:spcBef>
                <a:spcPts val="0"/>
              </a:spcBef>
              <a:spcAft>
                <a:spcPts val="0"/>
              </a:spcAft>
              <a:buClr>
                <a:schemeClr val="lt1"/>
              </a:buClr>
              <a:buSzPts val="1400"/>
              <a:buFont typeface="Instrument Sans"/>
              <a:buNone/>
              <a:defRPr>
                <a:solidFill>
                  <a:schemeClr val="lt1"/>
                </a:solidFill>
              </a:defRPr>
            </a:lvl7pPr>
            <a:lvl8pPr lvl="7">
              <a:spcBef>
                <a:spcPts val="0"/>
              </a:spcBef>
              <a:spcAft>
                <a:spcPts val="0"/>
              </a:spcAft>
              <a:buClr>
                <a:schemeClr val="lt1"/>
              </a:buClr>
              <a:buSzPts val="1400"/>
              <a:buFont typeface="Instrument Sans"/>
              <a:buNone/>
              <a:defRPr>
                <a:solidFill>
                  <a:schemeClr val="lt1"/>
                </a:solidFill>
              </a:defRPr>
            </a:lvl8pPr>
            <a:lvl9pPr lvl="8">
              <a:spcBef>
                <a:spcPts val="0"/>
              </a:spcBef>
              <a:spcAft>
                <a:spcPts val="0"/>
              </a:spcAft>
              <a:buClr>
                <a:schemeClr val="lt1"/>
              </a:buClr>
              <a:buSzPts val="1400"/>
              <a:buFont typeface="Instrument Sans"/>
              <a:buNone/>
              <a:defRPr>
                <a:solidFill>
                  <a:schemeClr val="lt1"/>
                </a:solidFill>
              </a:defRPr>
            </a:lvl9pPr>
          </a:lstStyle>
          <a:p/>
        </p:txBody>
      </p:sp>
      <p:sp>
        <p:nvSpPr>
          <p:cNvPr id="18" name="Google Shape;18;p2"/>
          <p:cNvSpPr txBox="1"/>
          <p:nvPr>
            <p:ph idx="6" type="subTitle"/>
          </p:nvPr>
        </p:nvSpPr>
        <p:spPr>
          <a:xfrm>
            <a:off x="6895261" y="2819575"/>
            <a:ext cx="1485600" cy="450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200"/>
              <a:buFont typeface="Instrument Sans"/>
              <a:buNone/>
              <a:defRPr sz="1200"/>
            </a:lvl1pPr>
            <a:lvl2pPr lvl="1">
              <a:spcBef>
                <a:spcPts val="0"/>
              </a:spcBef>
              <a:spcAft>
                <a:spcPts val="0"/>
              </a:spcAft>
              <a:buClr>
                <a:schemeClr val="lt1"/>
              </a:buClr>
              <a:buSzPts val="1400"/>
              <a:buFont typeface="Instrument Sans"/>
              <a:buNone/>
              <a:defRPr>
                <a:solidFill>
                  <a:schemeClr val="lt1"/>
                </a:solidFill>
              </a:defRPr>
            </a:lvl2pPr>
            <a:lvl3pPr lvl="2">
              <a:spcBef>
                <a:spcPts val="0"/>
              </a:spcBef>
              <a:spcAft>
                <a:spcPts val="0"/>
              </a:spcAft>
              <a:buClr>
                <a:schemeClr val="lt1"/>
              </a:buClr>
              <a:buSzPts val="1400"/>
              <a:buFont typeface="Instrument Sans"/>
              <a:buNone/>
              <a:defRPr>
                <a:solidFill>
                  <a:schemeClr val="lt1"/>
                </a:solidFill>
              </a:defRPr>
            </a:lvl3pPr>
            <a:lvl4pPr lvl="3">
              <a:spcBef>
                <a:spcPts val="0"/>
              </a:spcBef>
              <a:spcAft>
                <a:spcPts val="0"/>
              </a:spcAft>
              <a:buClr>
                <a:schemeClr val="lt1"/>
              </a:buClr>
              <a:buSzPts val="1400"/>
              <a:buFont typeface="Instrument Sans"/>
              <a:buNone/>
              <a:defRPr>
                <a:solidFill>
                  <a:schemeClr val="lt1"/>
                </a:solidFill>
              </a:defRPr>
            </a:lvl4pPr>
            <a:lvl5pPr lvl="4">
              <a:spcBef>
                <a:spcPts val="0"/>
              </a:spcBef>
              <a:spcAft>
                <a:spcPts val="0"/>
              </a:spcAft>
              <a:buClr>
                <a:schemeClr val="lt1"/>
              </a:buClr>
              <a:buSzPts val="1400"/>
              <a:buFont typeface="Instrument Sans"/>
              <a:buNone/>
              <a:defRPr>
                <a:solidFill>
                  <a:schemeClr val="lt1"/>
                </a:solidFill>
              </a:defRPr>
            </a:lvl5pPr>
            <a:lvl6pPr lvl="5">
              <a:spcBef>
                <a:spcPts val="0"/>
              </a:spcBef>
              <a:spcAft>
                <a:spcPts val="0"/>
              </a:spcAft>
              <a:buClr>
                <a:schemeClr val="lt1"/>
              </a:buClr>
              <a:buSzPts val="1400"/>
              <a:buFont typeface="Instrument Sans"/>
              <a:buNone/>
              <a:defRPr>
                <a:solidFill>
                  <a:schemeClr val="lt1"/>
                </a:solidFill>
              </a:defRPr>
            </a:lvl6pPr>
            <a:lvl7pPr lvl="6">
              <a:spcBef>
                <a:spcPts val="0"/>
              </a:spcBef>
              <a:spcAft>
                <a:spcPts val="0"/>
              </a:spcAft>
              <a:buClr>
                <a:schemeClr val="lt1"/>
              </a:buClr>
              <a:buSzPts val="1400"/>
              <a:buFont typeface="Instrument Sans"/>
              <a:buNone/>
              <a:defRPr>
                <a:solidFill>
                  <a:schemeClr val="lt1"/>
                </a:solidFill>
              </a:defRPr>
            </a:lvl7pPr>
            <a:lvl8pPr lvl="7">
              <a:spcBef>
                <a:spcPts val="0"/>
              </a:spcBef>
              <a:spcAft>
                <a:spcPts val="0"/>
              </a:spcAft>
              <a:buClr>
                <a:schemeClr val="lt1"/>
              </a:buClr>
              <a:buSzPts val="1400"/>
              <a:buFont typeface="Instrument Sans"/>
              <a:buNone/>
              <a:defRPr>
                <a:solidFill>
                  <a:schemeClr val="lt1"/>
                </a:solidFill>
              </a:defRPr>
            </a:lvl8pPr>
            <a:lvl9pPr lvl="8">
              <a:spcBef>
                <a:spcPts val="0"/>
              </a:spcBef>
              <a:spcAft>
                <a:spcPts val="0"/>
              </a:spcAft>
              <a:buClr>
                <a:schemeClr val="lt1"/>
              </a:buClr>
              <a:buSzPts val="1400"/>
              <a:buFont typeface="Instrument Sans"/>
              <a:buNone/>
              <a:defRPr>
                <a:solidFill>
                  <a:schemeClr val="lt1"/>
                </a:solidFill>
              </a:defRPr>
            </a:lvl9pPr>
          </a:lstStyle>
          <a:p/>
        </p:txBody>
      </p:sp>
      <p:sp>
        <p:nvSpPr>
          <p:cNvPr id="19" name="Google Shape;19;p2"/>
          <p:cNvSpPr txBox="1"/>
          <p:nvPr>
            <p:ph idx="7" type="subTitle"/>
          </p:nvPr>
        </p:nvSpPr>
        <p:spPr>
          <a:xfrm>
            <a:off x="2541000" y="3617250"/>
            <a:ext cx="1899900" cy="9993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6"/>
              </a:buClr>
              <a:buSzPts val="1000"/>
              <a:buFont typeface="Instrument Sans"/>
              <a:buNone/>
              <a:defRPr sz="1000">
                <a:solidFill>
                  <a:schemeClr val="accent6"/>
                </a:solidFill>
              </a:defRPr>
            </a:lvl1pPr>
            <a:lvl2pPr lvl="1">
              <a:spcBef>
                <a:spcPts val="0"/>
              </a:spcBef>
              <a:spcAft>
                <a:spcPts val="0"/>
              </a:spcAft>
              <a:buClr>
                <a:schemeClr val="accent6"/>
              </a:buClr>
              <a:buSzPts val="1400"/>
              <a:buFont typeface="Instrument Sans"/>
              <a:buNone/>
              <a:defRPr>
                <a:solidFill>
                  <a:schemeClr val="accent6"/>
                </a:solidFill>
              </a:defRPr>
            </a:lvl2pPr>
            <a:lvl3pPr lvl="2">
              <a:spcBef>
                <a:spcPts val="0"/>
              </a:spcBef>
              <a:spcAft>
                <a:spcPts val="0"/>
              </a:spcAft>
              <a:buClr>
                <a:schemeClr val="accent6"/>
              </a:buClr>
              <a:buSzPts val="1400"/>
              <a:buFont typeface="Instrument Sans"/>
              <a:buNone/>
              <a:defRPr>
                <a:solidFill>
                  <a:schemeClr val="accent6"/>
                </a:solidFill>
              </a:defRPr>
            </a:lvl3pPr>
            <a:lvl4pPr lvl="3">
              <a:spcBef>
                <a:spcPts val="0"/>
              </a:spcBef>
              <a:spcAft>
                <a:spcPts val="0"/>
              </a:spcAft>
              <a:buClr>
                <a:schemeClr val="accent6"/>
              </a:buClr>
              <a:buSzPts val="1400"/>
              <a:buFont typeface="Instrument Sans"/>
              <a:buNone/>
              <a:defRPr>
                <a:solidFill>
                  <a:schemeClr val="accent6"/>
                </a:solidFill>
              </a:defRPr>
            </a:lvl4pPr>
            <a:lvl5pPr lvl="4">
              <a:spcBef>
                <a:spcPts val="0"/>
              </a:spcBef>
              <a:spcAft>
                <a:spcPts val="0"/>
              </a:spcAft>
              <a:buClr>
                <a:schemeClr val="accent6"/>
              </a:buClr>
              <a:buSzPts val="1400"/>
              <a:buFont typeface="Instrument Sans"/>
              <a:buNone/>
              <a:defRPr>
                <a:solidFill>
                  <a:schemeClr val="accent6"/>
                </a:solidFill>
              </a:defRPr>
            </a:lvl5pPr>
            <a:lvl6pPr lvl="5">
              <a:spcBef>
                <a:spcPts val="0"/>
              </a:spcBef>
              <a:spcAft>
                <a:spcPts val="0"/>
              </a:spcAft>
              <a:buClr>
                <a:schemeClr val="accent6"/>
              </a:buClr>
              <a:buSzPts val="1400"/>
              <a:buFont typeface="Instrument Sans"/>
              <a:buNone/>
              <a:defRPr>
                <a:solidFill>
                  <a:schemeClr val="accent6"/>
                </a:solidFill>
              </a:defRPr>
            </a:lvl6pPr>
            <a:lvl7pPr lvl="6">
              <a:spcBef>
                <a:spcPts val="0"/>
              </a:spcBef>
              <a:spcAft>
                <a:spcPts val="0"/>
              </a:spcAft>
              <a:buClr>
                <a:schemeClr val="accent6"/>
              </a:buClr>
              <a:buSzPts val="1400"/>
              <a:buFont typeface="Instrument Sans"/>
              <a:buNone/>
              <a:defRPr>
                <a:solidFill>
                  <a:schemeClr val="accent6"/>
                </a:solidFill>
              </a:defRPr>
            </a:lvl7pPr>
            <a:lvl8pPr lvl="7">
              <a:spcBef>
                <a:spcPts val="0"/>
              </a:spcBef>
              <a:spcAft>
                <a:spcPts val="0"/>
              </a:spcAft>
              <a:buClr>
                <a:schemeClr val="accent6"/>
              </a:buClr>
              <a:buSzPts val="1400"/>
              <a:buFont typeface="Instrument Sans"/>
              <a:buNone/>
              <a:defRPr>
                <a:solidFill>
                  <a:schemeClr val="accent6"/>
                </a:solidFill>
              </a:defRPr>
            </a:lvl8pPr>
            <a:lvl9pPr lvl="8">
              <a:spcBef>
                <a:spcPts val="0"/>
              </a:spcBef>
              <a:spcAft>
                <a:spcPts val="0"/>
              </a:spcAft>
              <a:buClr>
                <a:schemeClr val="accent6"/>
              </a:buClr>
              <a:buSzPts val="1400"/>
              <a:buFont typeface="Instrument Sans"/>
              <a:buNone/>
              <a:defRPr>
                <a:solidFill>
                  <a:schemeClr val="accent6"/>
                </a:solidFill>
              </a:defRPr>
            </a:lvl9pPr>
          </a:lstStyle>
          <a:p/>
        </p:txBody>
      </p:sp>
      <p:sp>
        <p:nvSpPr>
          <p:cNvPr id="20" name="Google Shape;20;p2"/>
          <p:cNvSpPr txBox="1"/>
          <p:nvPr>
            <p:ph idx="8" type="subTitle"/>
          </p:nvPr>
        </p:nvSpPr>
        <p:spPr>
          <a:xfrm>
            <a:off x="6886656" y="3627975"/>
            <a:ext cx="1899900" cy="9993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6"/>
              </a:buClr>
              <a:buSzPts val="1000"/>
              <a:buFont typeface="Instrument Sans"/>
              <a:buNone/>
              <a:defRPr sz="1000">
                <a:solidFill>
                  <a:schemeClr val="accent6"/>
                </a:solidFill>
              </a:defRPr>
            </a:lvl1pPr>
            <a:lvl2pPr lvl="1">
              <a:spcBef>
                <a:spcPts val="0"/>
              </a:spcBef>
              <a:spcAft>
                <a:spcPts val="0"/>
              </a:spcAft>
              <a:buClr>
                <a:schemeClr val="accent6"/>
              </a:buClr>
              <a:buSzPts val="1400"/>
              <a:buFont typeface="Instrument Sans"/>
              <a:buNone/>
              <a:defRPr>
                <a:solidFill>
                  <a:schemeClr val="accent6"/>
                </a:solidFill>
              </a:defRPr>
            </a:lvl2pPr>
            <a:lvl3pPr lvl="2">
              <a:spcBef>
                <a:spcPts val="0"/>
              </a:spcBef>
              <a:spcAft>
                <a:spcPts val="0"/>
              </a:spcAft>
              <a:buClr>
                <a:schemeClr val="accent6"/>
              </a:buClr>
              <a:buSzPts val="1400"/>
              <a:buFont typeface="Instrument Sans"/>
              <a:buNone/>
              <a:defRPr>
                <a:solidFill>
                  <a:schemeClr val="accent6"/>
                </a:solidFill>
              </a:defRPr>
            </a:lvl3pPr>
            <a:lvl4pPr lvl="3">
              <a:spcBef>
                <a:spcPts val="0"/>
              </a:spcBef>
              <a:spcAft>
                <a:spcPts val="0"/>
              </a:spcAft>
              <a:buClr>
                <a:schemeClr val="accent6"/>
              </a:buClr>
              <a:buSzPts val="1400"/>
              <a:buFont typeface="Instrument Sans"/>
              <a:buNone/>
              <a:defRPr>
                <a:solidFill>
                  <a:schemeClr val="accent6"/>
                </a:solidFill>
              </a:defRPr>
            </a:lvl4pPr>
            <a:lvl5pPr lvl="4">
              <a:spcBef>
                <a:spcPts val="0"/>
              </a:spcBef>
              <a:spcAft>
                <a:spcPts val="0"/>
              </a:spcAft>
              <a:buClr>
                <a:schemeClr val="accent6"/>
              </a:buClr>
              <a:buSzPts val="1400"/>
              <a:buFont typeface="Instrument Sans"/>
              <a:buNone/>
              <a:defRPr>
                <a:solidFill>
                  <a:schemeClr val="accent6"/>
                </a:solidFill>
              </a:defRPr>
            </a:lvl5pPr>
            <a:lvl6pPr lvl="5">
              <a:spcBef>
                <a:spcPts val="0"/>
              </a:spcBef>
              <a:spcAft>
                <a:spcPts val="0"/>
              </a:spcAft>
              <a:buClr>
                <a:schemeClr val="accent6"/>
              </a:buClr>
              <a:buSzPts val="1400"/>
              <a:buFont typeface="Instrument Sans"/>
              <a:buNone/>
              <a:defRPr>
                <a:solidFill>
                  <a:schemeClr val="accent6"/>
                </a:solidFill>
              </a:defRPr>
            </a:lvl6pPr>
            <a:lvl7pPr lvl="6">
              <a:spcBef>
                <a:spcPts val="0"/>
              </a:spcBef>
              <a:spcAft>
                <a:spcPts val="0"/>
              </a:spcAft>
              <a:buClr>
                <a:schemeClr val="accent6"/>
              </a:buClr>
              <a:buSzPts val="1400"/>
              <a:buFont typeface="Instrument Sans"/>
              <a:buNone/>
              <a:defRPr>
                <a:solidFill>
                  <a:schemeClr val="accent6"/>
                </a:solidFill>
              </a:defRPr>
            </a:lvl7pPr>
            <a:lvl8pPr lvl="7">
              <a:spcBef>
                <a:spcPts val="0"/>
              </a:spcBef>
              <a:spcAft>
                <a:spcPts val="0"/>
              </a:spcAft>
              <a:buClr>
                <a:schemeClr val="accent6"/>
              </a:buClr>
              <a:buSzPts val="1400"/>
              <a:buFont typeface="Instrument Sans"/>
              <a:buNone/>
              <a:defRPr>
                <a:solidFill>
                  <a:schemeClr val="accent6"/>
                </a:solidFill>
              </a:defRPr>
            </a:lvl8pPr>
            <a:lvl9pPr lvl="8">
              <a:spcBef>
                <a:spcPts val="0"/>
              </a:spcBef>
              <a:spcAft>
                <a:spcPts val="0"/>
              </a:spcAft>
              <a:buClr>
                <a:schemeClr val="accent6"/>
              </a:buClr>
              <a:buSzPts val="1400"/>
              <a:buFont typeface="Instrument Sans"/>
              <a:buNone/>
              <a:defRPr>
                <a:solidFill>
                  <a:schemeClr val="accent6"/>
                </a:solidFill>
              </a:defRPr>
            </a:lvl9pPr>
          </a:lstStyle>
          <a:p/>
        </p:txBody>
      </p:sp>
      <p:sp>
        <p:nvSpPr>
          <p:cNvPr id="21" name="Google Shape;21;p2"/>
          <p:cNvSpPr txBox="1"/>
          <p:nvPr>
            <p:ph idx="12" type="sldNum"/>
          </p:nvPr>
        </p:nvSpPr>
        <p:spPr>
          <a:xfrm>
            <a:off x="8556779" y="4668600"/>
            <a:ext cx="300000" cy="196800"/>
          </a:xfrm>
          <a:prstGeom prst="rect">
            <a:avLst/>
          </a:prstGeom>
          <a:noFill/>
          <a:ln>
            <a:noFill/>
          </a:ln>
        </p:spPr>
        <p:txBody>
          <a:bodyPr anchorCtr="0" anchor="b" bIns="0" lIns="0" spcFirstLastPara="1" rIns="0" wrap="square" tIns="0">
            <a:noAutofit/>
          </a:bodyPr>
          <a:lstStyle>
            <a:lvl1pPr lvl="0" algn="r">
              <a:buNone/>
              <a:defRPr sz="700">
                <a:solidFill>
                  <a:schemeClr val="accent6"/>
                </a:solidFill>
                <a:latin typeface="Instrument Sans"/>
                <a:ea typeface="Instrument Sans"/>
                <a:cs typeface="Instrument Sans"/>
                <a:sym typeface="Instrument Sans"/>
              </a:defRPr>
            </a:lvl1pPr>
            <a:lvl2pPr lvl="1" algn="r">
              <a:buNone/>
              <a:defRPr sz="700">
                <a:solidFill>
                  <a:schemeClr val="accent6"/>
                </a:solidFill>
                <a:latin typeface="Instrument Sans"/>
                <a:ea typeface="Instrument Sans"/>
                <a:cs typeface="Instrument Sans"/>
                <a:sym typeface="Instrument Sans"/>
              </a:defRPr>
            </a:lvl2pPr>
            <a:lvl3pPr lvl="2" algn="r">
              <a:buNone/>
              <a:defRPr sz="700">
                <a:solidFill>
                  <a:schemeClr val="accent6"/>
                </a:solidFill>
                <a:latin typeface="Instrument Sans"/>
                <a:ea typeface="Instrument Sans"/>
                <a:cs typeface="Instrument Sans"/>
                <a:sym typeface="Instrument Sans"/>
              </a:defRPr>
            </a:lvl3pPr>
            <a:lvl4pPr lvl="3" algn="r">
              <a:buNone/>
              <a:defRPr sz="700">
                <a:solidFill>
                  <a:schemeClr val="accent6"/>
                </a:solidFill>
                <a:latin typeface="Instrument Sans"/>
                <a:ea typeface="Instrument Sans"/>
                <a:cs typeface="Instrument Sans"/>
                <a:sym typeface="Instrument Sans"/>
              </a:defRPr>
            </a:lvl4pPr>
            <a:lvl5pPr lvl="4" algn="r">
              <a:buNone/>
              <a:defRPr sz="700">
                <a:solidFill>
                  <a:schemeClr val="accent6"/>
                </a:solidFill>
                <a:latin typeface="Instrument Sans"/>
                <a:ea typeface="Instrument Sans"/>
                <a:cs typeface="Instrument Sans"/>
                <a:sym typeface="Instrument Sans"/>
              </a:defRPr>
            </a:lvl5pPr>
            <a:lvl6pPr lvl="5" algn="r">
              <a:buNone/>
              <a:defRPr sz="700">
                <a:solidFill>
                  <a:schemeClr val="accent6"/>
                </a:solidFill>
                <a:latin typeface="Instrument Sans"/>
                <a:ea typeface="Instrument Sans"/>
                <a:cs typeface="Instrument Sans"/>
                <a:sym typeface="Instrument Sans"/>
              </a:defRPr>
            </a:lvl6pPr>
            <a:lvl7pPr lvl="6" algn="r">
              <a:buNone/>
              <a:defRPr sz="700">
                <a:solidFill>
                  <a:schemeClr val="accent6"/>
                </a:solidFill>
                <a:latin typeface="Instrument Sans"/>
                <a:ea typeface="Instrument Sans"/>
                <a:cs typeface="Instrument Sans"/>
                <a:sym typeface="Instrument Sans"/>
              </a:defRPr>
            </a:lvl7pPr>
            <a:lvl8pPr lvl="7" algn="r">
              <a:buNone/>
              <a:defRPr sz="700">
                <a:solidFill>
                  <a:schemeClr val="accent6"/>
                </a:solidFill>
                <a:latin typeface="Instrument Sans"/>
                <a:ea typeface="Instrument Sans"/>
                <a:cs typeface="Instrument Sans"/>
                <a:sym typeface="Instrument Sans"/>
              </a:defRPr>
            </a:lvl8pPr>
            <a:lvl9pPr lvl="8" algn="r">
              <a:buNone/>
              <a:defRPr sz="700">
                <a:solidFill>
                  <a:schemeClr val="accent6"/>
                </a:solidFill>
                <a:latin typeface="Instrument Sans"/>
                <a:ea typeface="Instrument Sans"/>
                <a:cs typeface="Instrument Sans"/>
                <a:sym typeface="Instrument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ALT 2">
  <p:cSld name="BLANK_1_1_1_2_3_1">
    <p:bg>
      <p:bgPr>
        <a:blipFill>
          <a:blip r:embed="rId2">
            <a:alphaModFix/>
          </a:blip>
          <a:stretch>
            <a:fillRect/>
          </a:stretch>
        </a:blipFill>
      </p:bgPr>
    </p:bg>
    <p:spTree>
      <p:nvGrpSpPr>
        <p:cNvPr id="132" name="Shape 132"/>
        <p:cNvGrpSpPr/>
        <p:nvPr/>
      </p:nvGrpSpPr>
      <p:grpSpPr>
        <a:xfrm>
          <a:off x="0" y="0"/>
          <a:ext cx="0" cy="0"/>
          <a:chOff x="0" y="0"/>
          <a:chExt cx="0" cy="0"/>
        </a:xfrm>
      </p:grpSpPr>
      <p:sp>
        <p:nvSpPr>
          <p:cNvPr id="133" name="Google Shape;133;p11"/>
          <p:cNvSpPr/>
          <p:nvPr>
            <p:ph idx="2" type="pic"/>
          </p:nvPr>
        </p:nvSpPr>
        <p:spPr>
          <a:xfrm>
            <a:off x="4629600" y="474750"/>
            <a:ext cx="4227300" cy="4194000"/>
          </a:xfrm>
          <a:prstGeom prst="roundRect">
            <a:avLst>
              <a:gd fmla="val 10510" name="adj"/>
            </a:avLst>
          </a:prstGeom>
          <a:noFill/>
          <a:ln>
            <a:noFill/>
          </a:ln>
        </p:spPr>
      </p:sp>
      <p:sp>
        <p:nvSpPr>
          <p:cNvPr id="134" name="Google Shape;134;p11"/>
          <p:cNvSpPr txBox="1"/>
          <p:nvPr>
            <p:ph idx="1" type="body"/>
          </p:nvPr>
        </p:nvSpPr>
        <p:spPr>
          <a:xfrm>
            <a:off x="284700" y="1440225"/>
            <a:ext cx="2772600" cy="1603200"/>
          </a:xfrm>
          <a:prstGeom prst="rect">
            <a:avLst/>
          </a:prstGeom>
        </p:spPr>
        <p:txBody>
          <a:bodyPr anchorCtr="0" anchor="t" bIns="0" lIns="0" spcFirstLastPara="1" rIns="0" wrap="square" tIns="0">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135" name="Google Shape;135;p11"/>
          <p:cNvSpPr txBox="1"/>
          <p:nvPr>
            <p:ph idx="3" type="subTitle"/>
          </p:nvPr>
        </p:nvSpPr>
        <p:spPr>
          <a:xfrm>
            <a:off x="284700" y="284400"/>
            <a:ext cx="1965900" cy="192000"/>
          </a:xfrm>
          <a:prstGeom prst="rect">
            <a:avLst/>
          </a:prstGeom>
        </p:spPr>
        <p:txBody>
          <a:bodyPr anchorCtr="0" anchor="t" bIns="0" lIns="0" spcFirstLastPara="1" rIns="0" wrap="square" tIns="0">
            <a:noAutofit/>
          </a:bodyPr>
          <a:lstStyle>
            <a:lvl1pPr lvl="0">
              <a:spcBef>
                <a:spcPts val="0"/>
              </a:spcBef>
              <a:spcAft>
                <a:spcPts val="0"/>
              </a:spcAft>
              <a:buClr>
                <a:schemeClr val="accent5"/>
              </a:buClr>
              <a:buSzPts val="700"/>
              <a:buFont typeface="Instrument Sans"/>
              <a:buNone/>
              <a:defRPr sz="700">
                <a:solidFill>
                  <a:schemeClr val="accent5"/>
                </a:solidFill>
              </a:defRPr>
            </a:lvl1pPr>
            <a:lvl2pPr lvl="1">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2pPr>
            <a:lvl3pPr lvl="2">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3pPr>
            <a:lvl4pPr lvl="3">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4pPr>
            <a:lvl5pPr lvl="4">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5pPr>
            <a:lvl6pPr lvl="5">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6pPr>
            <a:lvl7pPr lvl="6">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7pPr>
            <a:lvl8pPr lvl="7">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8pPr>
            <a:lvl9pPr lvl="8">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9pPr>
          </a:lstStyle>
          <a:p/>
        </p:txBody>
      </p:sp>
      <p:sp>
        <p:nvSpPr>
          <p:cNvPr id="136" name="Google Shape;136;p11"/>
          <p:cNvSpPr txBox="1"/>
          <p:nvPr>
            <p:ph idx="4" type="subTitle"/>
          </p:nvPr>
        </p:nvSpPr>
        <p:spPr>
          <a:xfrm>
            <a:off x="6890875" y="284400"/>
            <a:ext cx="1965900" cy="192000"/>
          </a:xfrm>
          <a:prstGeom prst="rect">
            <a:avLst/>
          </a:prstGeom>
        </p:spPr>
        <p:txBody>
          <a:bodyPr anchorCtr="0" anchor="t" bIns="0" lIns="0" spcFirstLastPara="1" rIns="0" wrap="square" tIns="0">
            <a:noAutofit/>
          </a:bodyPr>
          <a:lstStyle>
            <a:lvl1pPr lvl="0" algn="r">
              <a:spcBef>
                <a:spcPts val="0"/>
              </a:spcBef>
              <a:spcAft>
                <a:spcPts val="0"/>
              </a:spcAft>
              <a:buClr>
                <a:schemeClr val="accent5"/>
              </a:buClr>
              <a:buSzPts val="700"/>
              <a:buFont typeface="Instrument Sans"/>
              <a:buNone/>
              <a:defRPr sz="700">
                <a:solidFill>
                  <a:schemeClr val="accent5"/>
                </a:solidFill>
              </a:defRPr>
            </a:lvl1pPr>
            <a:lvl2pPr lvl="1"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2pPr>
            <a:lvl3pPr lvl="2"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3pPr>
            <a:lvl4pPr lvl="3"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4pPr>
            <a:lvl5pPr lvl="4"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5pPr>
            <a:lvl6pPr lvl="5"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6pPr>
            <a:lvl7pPr lvl="6"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7pPr>
            <a:lvl8pPr lvl="7"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8pPr>
            <a:lvl9pPr lvl="8"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9pPr>
          </a:lstStyle>
          <a:p/>
        </p:txBody>
      </p:sp>
      <p:sp>
        <p:nvSpPr>
          <p:cNvPr id="137" name="Google Shape;137;p11"/>
          <p:cNvSpPr txBox="1"/>
          <p:nvPr>
            <p:ph idx="12" type="sldNum"/>
          </p:nvPr>
        </p:nvSpPr>
        <p:spPr>
          <a:xfrm>
            <a:off x="8556779" y="4668600"/>
            <a:ext cx="300000" cy="196800"/>
          </a:xfrm>
          <a:prstGeom prst="rect">
            <a:avLst/>
          </a:prstGeom>
          <a:noFill/>
          <a:ln>
            <a:noFill/>
          </a:ln>
        </p:spPr>
        <p:txBody>
          <a:bodyPr anchorCtr="0" anchor="b" bIns="0" lIns="0" spcFirstLastPara="1" rIns="0" wrap="square" tIns="0">
            <a:noAutofit/>
          </a:bodyPr>
          <a:lstStyle>
            <a:lvl1pPr lvl="0" algn="r">
              <a:buNone/>
              <a:defRPr sz="700">
                <a:solidFill>
                  <a:schemeClr val="accent6"/>
                </a:solidFill>
                <a:latin typeface="Instrument Sans"/>
                <a:ea typeface="Instrument Sans"/>
                <a:cs typeface="Instrument Sans"/>
                <a:sym typeface="Instrument Sans"/>
              </a:defRPr>
            </a:lvl1pPr>
            <a:lvl2pPr lvl="1" algn="r">
              <a:buNone/>
              <a:defRPr sz="700">
                <a:solidFill>
                  <a:schemeClr val="accent6"/>
                </a:solidFill>
                <a:latin typeface="Instrument Sans"/>
                <a:ea typeface="Instrument Sans"/>
                <a:cs typeface="Instrument Sans"/>
                <a:sym typeface="Instrument Sans"/>
              </a:defRPr>
            </a:lvl2pPr>
            <a:lvl3pPr lvl="2" algn="r">
              <a:buNone/>
              <a:defRPr sz="700">
                <a:solidFill>
                  <a:schemeClr val="accent6"/>
                </a:solidFill>
                <a:latin typeface="Instrument Sans"/>
                <a:ea typeface="Instrument Sans"/>
                <a:cs typeface="Instrument Sans"/>
                <a:sym typeface="Instrument Sans"/>
              </a:defRPr>
            </a:lvl3pPr>
            <a:lvl4pPr lvl="3" algn="r">
              <a:buNone/>
              <a:defRPr sz="700">
                <a:solidFill>
                  <a:schemeClr val="accent6"/>
                </a:solidFill>
                <a:latin typeface="Instrument Sans"/>
                <a:ea typeface="Instrument Sans"/>
                <a:cs typeface="Instrument Sans"/>
                <a:sym typeface="Instrument Sans"/>
              </a:defRPr>
            </a:lvl4pPr>
            <a:lvl5pPr lvl="4" algn="r">
              <a:buNone/>
              <a:defRPr sz="700">
                <a:solidFill>
                  <a:schemeClr val="accent6"/>
                </a:solidFill>
                <a:latin typeface="Instrument Sans"/>
                <a:ea typeface="Instrument Sans"/>
                <a:cs typeface="Instrument Sans"/>
                <a:sym typeface="Instrument Sans"/>
              </a:defRPr>
            </a:lvl5pPr>
            <a:lvl6pPr lvl="5" algn="r">
              <a:buNone/>
              <a:defRPr sz="700">
                <a:solidFill>
                  <a:schemeClr val="accent6"/>
                </a:solidFill>
                <a:latin typeface="Instrument Sans"/>
                <a:ea typeface="Instrument Sans"/>
                <a:cs typeface="Instrument Sans"/>
                <a:sym typeface="Instrument Sans"/>
              </a:defRPr>
            </a:lvl6pPr>
            <a:lvl7pPr lvl="6" algn="r">
              <a:buNone/>
              <a:defRPr sz="700">
                <a:solidFill>
                  <a:schemeClr val="accent6"/>
                </a:solidFill>
                <a:latin typeface="Instrument Sans"/>
                <a:ea typeface="Instrument Sans"/>
                <a:cs typeface="Instrument Sans"/>
                <a:sym typeface="Instrument Sans"/>
              </a:defRPr>
            </a:lvl7pPr>
            <a:lvl8pPr lvl="7" algn="r">
              <a:buNone/>
              <a:defRPr sz="700">
                <a:solidFill>
                  <a:schemeClr val="accent6"/>
                </a:solidFill>
                <a:latin typeface="Instrument Sans"/>
                <a:ea typeface="Instrument Sans"/>
                <a:cs typeface="Instrument Sans"/>
                <a:sym typeface="Instrument Sans"/>
              </a:defRPr>
            </a:lvl8pPr>
            <a:lvl9pPr lvl="8" algn="r">
              <a:buNone/>
              <a:defRPr sz="700">
                <a:solidFill>
                  <a:schemeClr val="accent6"/>
                </a:solidFill>
                <a:latin typeface="Instrument Sans"/>
                <a:ea typeface="Instrument Sans"/>
                <a:cs typeface="Instrument Sans"/>
                <a:sym typeface="Instrument Sans"/>
              </a:defRPr>
            </a:lvl9pPr>
          </a:lstStyle>
          <a:p>
            <a:pPr indent="0" lvl="0" marL="0" rtl="0" algn="r">
              <a:spcBef>
                <a:spcPts val="0"/>
              </a:spcBef>
              <a:spcAft>
                <a:spcPts val="0"/>
              </a:spcAft>
              <a:buNone/>
            </a:pPr>
            <a:fld id="{00000000-1234-1234-1234-123412341234}" type="slidenum">
              <a:rPr lang="en"/>
              <a:t>‹#›</a:t>
            </a:fld>
            <a:endParaRPr/>
          </a:p>
        </p:txBody>
      </p:sp>
      <p:sp>
        <p:nvSpPr>
          <p:cNvPr id="138" name="Google Shape;138;p11"/>
          <p:cNvSpPr txBox="1"/>
          <p:nvPr>
            <p:ph type="title"/>
          </p:nvPr>
        </p:nvSpPr>
        <p:spPr>
          <a:xfrm>
            <a:off x="284700" y="474750"/>
            <a:ext cx="5673600" cy="498600"/>
          </a:xfrm>
          <a:prstGeom prst="rect">
            <a:avLst/>
          </a:prstGeom>
        </p:spPr>
        <p:txBody>
          <a:bodyPr anchorCtr="0" anchor="b" bIns="0" lIns="0" spcFirstLastPara="1" rIns="0" wrap="square" tIns="0">
            <a:noAutofit/>
          </a:bodyPr>
          <a:lstStyle>
            <a:lvl1pPr lvl="0">
              <a:lnSpc>
                <a:spcPct val="90000"/>
              </a:lnSpc>
              <a:spcBef>
                <a:spcPts val="0"/>
              </a:spcBef>
              <a:spcAft>
                <a:spcPts val="0"/>
              </a:spcAft>
              <a:buNone/>
              <a:defRPr sz="2400">
                <a:latin typeface="Instrument Sans Medium"/>
                <a:ea typeface="Instrument Sans Medium"/>
                <a:cs typeface="Instrument Sans Medium"/>
                <a:sym typeface="Instrument Sans Medium"/>
              </a:defRPr>
            </a:lvl1pPr>
            <a:lvl2pPr lvl="1">
              <a:lnSpc>
                <a:spcPct val="115000"/>
              </a:lnSpc>
              <a:spcBef>
                <a:spcPts val="0"/>
              </a:spcBef>
              <a:spcAft>
                <a:spcPts val="0"/>
              </a:spcAft>
              <a:buNone/>
              <a:defRPr sz="2400">
                <a:latin typeface="Instrument Sans Medium"/>
                <a:ea typeface="Instrument Sans Medium"/>
                <a:cs typeface="Instrument Sans Medium"/>
                <a:sym typeface="Instrument Sans Medium"/>
              </a:defRPr>
            </a:lvl2pPr>
            <a:lvl3pPr lvl="2">
              <a:lnSpc>
                <a:spcPct val="115000"/>
              </a:lnSpc>
              <a:spcBef>
                <a:spcPts val="0"/>
              </a:spcBef>
              <a:spcAft>
                <a:spcPts val="0"/>
              </a:spcAft>
              <a:buNone/>
              <a:defRPr sz="2400">
                <a:latin typeface="Instrument Sans Medium"/>
                <a:ea typeface="Instrument Sans Medium"/>
                <a:cs typeface="Instrument Sans Medium"/>
                <a:sym typeface="Instrument Sans Medium"/>
              </a:defRPr>
            </a:lvl3pPr>
            <a:lvl4pPr lvl="3">
              <a:lnSpc>
                <a:spcPct val="115000"/>
              </a:lnSpc>
              <a:spcBef>
                <a:spcPts val="0"/>
              </a:spcBef>
              <a:spcAft>
                <a:spcPts val="0"/>
              </a:spcAft>
              <a:buNone/>
              <a:defRPr sz="2400">
                <a:latin typeface="Instrument Sans Medium"/>
                <a:ea typeface="Instrument Sans Medium"/>
                <a:cs typeface="Instrument Sans Medium"/>
                <a:sym typeface="Instrument Sans Medium"/>
              </a:defRPr>
            </a:lvl4pPr>
            <a:lvl5pPr lvl="4">
              <a:lnSpc>
                <a:spcPct val="115000"/>
              </a:lnSpc>
              <a:spcBef>
                <a:spcPts val="0"/>
              </a:spcBef>
              <a:spcAft>
                <a:spcPts val="0"/>
              </a:spcAft>
              <a:buNone/>
              <a:defRPr sz="2400">
                <a:latin typeface="Instrument Sans Medium"/>
                <a:ea typeface="Instrument Sans Medium"/>
                <a:cs typeface="Instrument Sans Medium"/>
                <a:sym typeface="Instrument Sans Medium"/>
              </a:defRPr>
            </a:lvl5pPr>
            <a:lvl6pPr lvl="5">
              <a:lnSpc>
                <a:spcPct val="115000"/>
              </a:lnSpc>
              <a:spcBef>
                <a:spcPts val="0"/>
              </a:spcBef>
              <a:spcAft>
                <a:spcPts val="0"/>
              </a:spcAft>
              <a:buNone/>
              <a:defRPr sz="2400">
                <a:latin typeface="Instrument Sans Medium"/>
                <a:ea typeface="Instrument Sans Medium"/>
                <a:cs typeface="Instrument Sans Medium"/>
                <a:sym typeface="Instrument Sans Medium"/>
              </a:defRPr>
            </a:lvl6pPr>
            <a:lvl7pPr lvl="6">
              <a:lnSpc>
                <a:spcPct val="115000"/>
              </a:lnSpc>
              <a:spcBef>
                <a:spcPts val="0"/>
              </a:spcBef>
              <a:spcAft>
                <a:spcPts val="0"/>
              </a:spcAft>
              <a:buNone/>
              <a:defRPr sz="2400">
                <a:latin typeface="Instrument Sans Medium"/>
                <a:ea typeface="Instrument Sans Medium"/>
                <a:cs typeface="Instrument Sans Medium"/>
                <a:sym typeface="Instrument Sans Medium"/>
              </a:defRPr>
            </a:lvl7pPr>
            <a:lvl8pPr lvl="7">
              <a:lnSpc>
                <a:spcPct val="115000"/>
              </a:lnSpc>
              <a:spcBef>
                <a:spcPts val="0"/>
              </a:spcBef>
              <a:spcAft>
                <a:spcPts val="0"/>
              </a:spcAft>
              <a:buNone/>
              <a:defRPr sz="2400">
                <a:latin typeface="Instrument Sans Medium"/>
                <a:ea typeface="Instrument Sans Medium"/>
                <a:cs typeface="Instrument Sans Medium"/>
                <a:sym typeface="Instrument Sans Medium"/>
              </a:defRPr>
            </a:lvl8pPr>
            <a:lvl9pPr lvl="8">
              <a:lnSpc>
                <a:spcPct val="115000"/>
              </a:lnSpc>
              <a:spcBef>
                <a:spcPts val="0"/>
              </a:spcBef>
              <a:spcAft>
                <a:spcPts val="0"/>
              </a:spcAft>
              <a:buNone/>
              <a:defRPr sz="2400">
                <a:latin typeface="Instrument Sans Medium"/>
                <a:ea typeface="Instrument Sans Medium"/>
                <a:cs typeface="Instrument Sans Medium"/>
                <a:sym typeface="Instrument Sans Medium"/>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ALT 3">
  <p:cSld name="BLANK_1_1_1_2_3_1_1">
    <p:spTree>
      <p:nvGrpSpPr>
        <p:cNvPr id="139" name="Shape 139"/>
        <p:cNvGrpSpPr/>
        <p:nvPr/>
      </p:nvGrpSpPr>
      <p:grpSpPr>
        <a:xfrm>
          <a:off x="0" y="0"/>
          <a:ext cx="0" cy="0"/>
          <a:chOff x="0" y="0"/>
          <a:chExt cx="0" cy="0"/>
        </a:xfrm>
      </p:grpSpPr>
      <p:sp>
        <p:nvSpPr>
          <p:cNvPr id="140" name="Google Shape;140;p12"/>
          <p:cNvSpPr/>
          <p:nvPr>
            <p:ph idx="2" type="pic"/>
          </p:nvPr>
        </p:nvSpPr>
        <p:spPr>
          <a:xfrm>
            <a:off x="4629600" y="474750"/>
            <a:ext cx="4227300" cy="4194000"/>
          </a:xfrm>
          <a:prstGeom prst="roundRect">
            <a:avLst>
              <a:gd fmla="val 10640" name="adj"/>
            </a:avLst>
          </a:prstGeom>
          <a:noFill/>
          <a:ln>
            <a:noFill/>
          </a:ln>
        </p:spPr>
      </p:sp>
      <p:sp>
        <p:nvSpPr>
          <p:cNvPr id="141" name="Google Shape;141;p12"/>
          <p:cNvSpPr txBox="1"/>
          <p:nvPr>
            <p:ph idx="1" type="subTitle"/>
          </p:nvPr>
        </p:nvSpPr>
        <p:spPr>
          <a:xfrm>
            <a:off x="284700" y="284400"/>
            <a:ext cx="1965900" cy="192000"/>
          </a:xfrm>
          <a:prstGeom prst="rect">
            <a:avLst/>
          </a:prstGeom>
        </p:spPr>
        <p:txBody>
          <a:bodyPr anchorCtr="0" anchor="t" bIns="0" lIns="0" spcFirstLastPara="1" rIns="0" wrap="square" tIns="0">
            <a:noAutofit/>
          </a:bodyPr>
          <a:lstStyle>
            <a:lvl1pPr lvl="0">
              <a:spcBef>
                <a:spcPts val="0"/>
              </a:spcBef>
              <a:spcAft>
                <a:spcPts val="0"/>
              </a:spcAft>
              <a:buClr>
                <a:schemeClr val="accent5"/>
              </a:buClr>
              <a:buSzPts val="700"/>
              <a:buFont typeface="Instrument Sans"/>
              <a:buNone/>
              <a:defRPr sz="700">
                <a:solidFill>
                  <a:schemeClr val="accent5"/>
                </a:solidFill>
              </a:defRPr>
            </a:lvl1pPr>
            <a:lvl2pPr lvl="1">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2pPr>
            <a:lvl3pPr lvl="2">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3pPr>
            <a:lvl4pPr lvl="3">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4pPr>
            <a:lvl5pPr lvl="4">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5pPr>
            <a:lvl6pPr lvl="5">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6pPr>
            <a:lvl7pPr lvl="6">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7pPr>
            <a:lvl8pPr lvl="7">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8pPr>
            <a:lvl9pPr lvl="8">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9pPr>
          </a:lstStyle>
          <a:p/>
        </p:txBody>
      </p:sp>
      <p:sp>
        <p:nvSpPr>
          <p:cNvPr id="142" name="Google Shape;142;p12"/>
          <p:cNvSpPr txBox="1"/>
          <p:nvPr>
            <p:ph idx="3" type="subTitle"/>
          </p:nvPr>
        </p:nvSpPr>
        <p:spPr>
          <a:xfrm>
            <a:off x="6890875" y="284400"/>
            <a:ext cx="1965900" cy="192000"/>
          </a:xfrm>
          <a:prstGeom prst="rect">
            <a:avLst/>
          </a:prstGeom>
        </p:spPr>
        <p:txBody>
          <a:bodyPr anchorCtr="0" anchor="t" bIns="0" lIns="0" spcFirstLastPara="1" rIns="0" wrap="square" tIns="0">
            <a:noAutofit/>
          </a:bodyPr>
          <a:lstStyle>
            <a:lvl1pPr lvl="0" algn="r">
              <a:spcBef>
                <a:spcPts val="0"/>
              </a:spcBef>
              <a:spcAft>
                <a:spcPts val="0"/>
              </a:spcAft>
              <a:buClr>
                <a:schemeClr val="accent5"/>
              </a:buClr>
              <a:buSzPts val="700"/>
              <a:buFont typeface="Instrument Sans"/>
              <a:buNone/>
              <a:defRPr sz="700">
                <a:solidFill>
                  <a:schemeClr val="accent5"/>
                </a:solidFill>
              </a:defRPr>
            </a:lvl1pPr>
            <a:lvl2pPr lvl="1"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2pPr>
            <a:lvl3pPr lvl="2"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3pPr>
            <a:lvl4pPr lvl="3"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4pPr>
            <a:lvl5pPr lvl="4"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5pPr>
            <a:lvl6pPr lvl="5"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6pPr>
            <a:lvl7pPr lvl="6"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7pPr>
            <a:lvl8pPr lvl="7"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8pPr>
            <a:lvl9pPr lvl="8"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9pPr>
          </a:lstStyle>
          <a:p/>
        </p:txBody>
      </p:sp>
      <p:sp>
        <p:nvSpPr>
          <p:cNvPr id="143" name="Google Shape;143;p12"/>
          <p:cNvSpPr txBox="1"/>
          <p:nvPr>
            <p:ph idx="12" type="sldNum"/>
          </p:nvPr>
        </p:nvSpPr>
        <p:spPr>
          <a:xfrm>
            <a:off x="8556779" y="4668600"/>
            <a:ext cx="300000" cy="196800"/>
          </a:xfrm>
          <a:prstGeom prst="rect">
            <a:avLst/>
          </a:prstGeom>
          <a:noFill/>
          <a:ln>
            <a:noFill/>
          </a:ln>
        </p:spPr>
        <p:txBody>
          <a:bodyPr anchorCtr="0" anchor="b" bIns="0" lIns="0" spcFirstLastPara="1" rIns="0" wrap="square" tIns="0">
            <a:noAutofit/>
          </a:bodyPr>
          <a:lstStyle>
            <a:lvl1pPr lvl="0" algn="r">
              <a:buNone/>
              <a:defRPr sz="700">
                <a:solidFill>
                  <a:schemeClr val="accent6"/>
                </a:solidFill>
                <a:latin typeface="Instrument Sans"/>
                <a:ea typeface="Instrument Sans"/>
                <a:cs typeface="Instrument Sans"/>
                <a:sym typeface="Instrument Sans"/>
              </a:defRPr>
            </a:lvl1pPr>
            <a:lvl2pPr lvl="1" algn="r">
              <a:buNone/>
              <a:defRPr sz="700">
                <a:solidFill>
                  <a:schemeClr val="accent6"/>
                </a:solidFill>
                <a:latin typeface="Instrument Sans"/>
                <a:ea typeface="Instrument Sans"/>
                <a:cs typeface="Instrument Sans"/>
                <a:sym typeface="Instrument Sans"/>
              </a:defRPr>
            </a:lvl2pPr>
            <a:lvl3pPr lvl="2" algn="r">
              <a:buNone/>
              <a:defRPr sz="700">
                <a:solidFill>
                  <a:schemeClr val="accent6"/>
                </a:solidFill>
                <a:latin typeface="Instrument Sans"/>
                <a:ea typeface="Instrument Sans"/>
                <a:cs typeface="Instrument Sans"/>
                <a:sym typeface="Instrument Sans"/>
              </a:defRPr>
            </a:lvl3pPr>
            <a:lvl4pPr lvl="3" algn="r">
              <a:buNone/>
              <a:defRPr sz="700">
                <a:solidFill>
                  <a:schemeClr val="accent6"/>
                </a:solidFill>
                <a:latin typeface="Instrument Sans"/>
                <a:ea typeface="Instrument Sans"/>
                <a:cs typeface="Instrument Sans"/>
                <a:sym typeface="Instrument Sans"/>
              </a:defRPr>
            </a:lvl4pPr>
            <a:lvl5pPr lvl="4" algn="r">
              <a:buNone/>
              <a:defRPr sz="700">
                <a:solidFill>
                  <a:schemeClr val="accent6"/>
                </a:solidFill>
                <a:latin typeface="Instrument Sans"/>
                <a:ea typeface="Instrument Sans"/>
                <a:cs typeface="Instrument Sans"/>
                <a:sym typeface="Instrument Sans"/>
              </a:defRPr>
            </a:lvl5pPr>
            <a:lvl6pPr lvl="5" algn="r">
              <a:buNone/>
              <a:defRPr sz="700">
                <a:solidFill>
                  <a:schemeClr val="accent6"/>
                </a:solidFill>
                <a:latin typeface="Instrument Sans"/>
                <a:ea typeface="Instrument Sans"/>
                <a:cs typeface="Instrument Sans"/>
                <a:sym typeface="Instrument Sans"/>
              </a:defRPr>
            </a:lvl6pPr>
            <a:lvl7pPr lvl="6" algn="r">
              <a:buNone/>
              <a:defRPr sz="700">
                <a:solidFill>
                  <a:schemeClr val="accent6"/>
                </a:solidFill>
                <a:latin typeface="Instrument Sans"/>
                <a:ea typeface="Instrument Sans"/>
                <a:cs typeface="Instrument Sans"/>
                <a:sym typeface="Instrument Sans"/>
              </a:defRPr>
            </a:lvl7pPr>
            <a:lvl8pPr lvl="7" algn="r">
              <a:buNone/>
              <a:defRPr sz="700">
                <a:solidFill>
                  <a:schemeClr val="accent6"/>
                </a:solidFill>
                <a:latin typeface="Instrument Sans"/>
                <a:ea typeface="Instrument Sans"/>
                <a:cs typeface="Instrument Sans"/>
                <a:sym typeface="Instrument Sans"/>
              </a:defRPr>
            </a:lvl8pPr>
            <a:lvl9pPr lvl="8" algn="r">
              <a:buNone/>
              <a:defRPr sz="700">
                <a:solidFill>
                  <a:schemeClr val="accent6"/>
                </a:solidFill>
                <a:latin typeface="Instrument Sans"/>
                <a:ea typeface="Instrument Sans"/>
                <a:cs typeface="Instrument Sans"/>
                <a:sym typeface="Instrument Sans"/>
              </a:defRPr>
            </a:lvl9pPr>
          </a:lstStyle>
          <a:p>
            <a:pPr indent="0" lvl="0" marL="0" rtl="0" algn="r">
              <a:spcBef>
                <a:spcPts val="0"/>
              </a:spcBef>
              <a:spcAft>
                <a:spcPts val="0"/>
              </a:spcAft>
              <a:buNone/>
            </a:pPr>
            <a:fld id="{00000000-1234-1234-1234-123412341234}" type="slidenum">
              <a:rPr lang="en"/>
              <a:t>‹#›</a:t>
            </a:fld>
            <a:endParaRPr/>
          </a:p>
        </p:txBody>
      </p:sp>
      <p:sp>
        <p:nvSpPr>
          <p:cNvPr id="144" name="Google Shape;144;p12"/>
          <p:cNvSpPr txBox="1"/>
          <p:nvPr>
            <p:ph type="title"/>
          </p:nvPr>
        </p:nvSpPr>
        <p:spPr>
          <a:xfrm>
            <a:off x="284700" y="474750"/>
            <a:ext cx="5673600" cy="498600"/>
          </a:xfrm>
          <a:prstGeom prst="rect">
            <a:avLst/>
          </a:prstGeom>
        </p:spPr>
        <p:txBody>
          <a:bodyPr anchorCtr="0" anchor="b" bIns="0" lIns="0" spcFirstLastPara="1" rIns="0" wrap="square" tIns="0">
            <a:noAutofit/>
          </a:bodyPr>
          <a:lstStyle>
            <a:lvl1pPr lvl="0">
              <a:lnSpc>
                <a:spcPct val="90000"/>
              </a:lnSpc>
              <a:spcBef>
                <a:spcPts val="0"/>
              </a:spcBef>
              <a:spcAft>
                <a:spcPts val="0"/>
              </a:spcAft>
              <a:buNone/>
              <a:defRPr sz="2400">
                <a:latin typeface="Instrument Sans Medium"/>
                <a:ea typeface="Instrument Sans Medium"/>
                <a:cs typeface="Instrument Sans Medium"/>
                <a:sym typeface="Instrument Sans Medium"/>
              </a:defRPr>
            </a:lvl1pPr>
            <a:lvl2pPr lvl="1">
              <a:lnSpc>
                <a:spcPct val="115000"/>
              </a:lnSpc>
              <a:spcBef>
                <a:spcPts val="0"/>
              </a:spcBef>
              <a:spcAft>
                <a:spcPts val="0"/>
              </a:spcAft>
              <a:buNone/>
              <a:defRPr sz="2400">
                <a:latin typeface="Instrument Sans Medium"/>
                <a:ea typeface="Instrument Sans Medium"/>
                <a:cs typeface="Instrument Sans Medium"/>
                <a:sym typeface="Instrument Sans Medium"/>
              </a:defRPr>
            </a:lvl2pPr>
            <a:lvl3pPr lvl="2">
              <a:lnSpc>
                <a:spcPct val="115000"/>
              </a:lnSpc>
              <a:spcBef>
                <a:spcPts val="0"/>
              </a:spcBef>
              <a:spcAft>
                <a:spcPts val="0"/>
              </a:spcAft>
              <a:buNone/>
              <a:defRPr sz="2400">
                <a:latin typeface="Instrument Sans Medium"/>
                <a:ea typeface="Instrument Sans Medium"/>
                <a:cs typeface="Instrument Sans Medium"/>
                <a:sym typeface="Instrument Sans Medium"/>
              </a:defRPr>
            </a:lvl3pPr>
            <a:lvl4pPr lvl="3">
              <a:lnSpc>
                <a:spcPct val="115000"/>
              </a:lnSpc>
              <a:spcBef>
                <a:spcPts val="0"/>
              </a:spcBef>
              <a:spcAft>
                <a:spcPts val="0"/>
              </a:spcAft>
              <a:buNone/>
              <a:defRPr sz="2400">
                <a:latin typeface="Instrument Sans Medium"/>
                <a:ea typeface="Instrument Sans Medium"/>
                <a:cs typeface="Instrument Sans Medium"/>
                <a:sym typeface="Instrument Sans Medium"/>
              </a:defRPr>
            </a:lvl4pPr>
            <a:lvl5pPr lvl="4">
              <a:lnSpc>
                <a:spcPct val="115000"/>
              </a:lnSpc>
              <a:spcBef>
                <a:spcPts val="0"/>
              </a:spcBef>
              <a:spcAft>
                <a:spcPts val="0"/>
              </a:spcAft>
              <a:buNone/>
              <a:defRPr sz="2400">
                <a:latin typeface="Instrument Sans Medium"/>
                <a:ea typeface="Instrument Sans Medium"/>
                <a:cs typeface="Instrument Sans Medium"/>
                <a:sym typeface="Instrument Sans Medium"/>
              </a:defRPr>
            </a:lvl5pPr>
            <a:lvl6pPr lvl="5">
              <a:lnSpc>
                <a:spcPct val="115000"/>
              </a:lnSpc>
              <a:spcBef>
                <a:spcPts val="0"/>
              </a:spcBef>
              <a:spcAft>
                <a:spcPts val="0"/>
              </a:spcAft>
              <a:buNone/>
              <a:defRPr sz="2400">
                <a:latin typeface="Instrument Sans Medium"/>
                <a:ea typeface="Instrument Sans Medium"/>
                <a:cs typeface="Instrument Sans Medium"/>
                <a:sym typeface="Instrument Sans Medium"/>
              </a:defRPr>
            </a:lvl6pPr>
            <a:lvl7pPr lvl="6">
              <a:lnSpc>
                <a:spcPct val="115000"/>
              </a:lnSpc>
              <a:spcBef>
                <a:spcPts val="0"/>
              </a:spcBef>
              <a:spcAft>
                <a:spcPts val="0"/>
              </a:spcAft>
              <a:buNone/>
              <a:defRPr sz="2400">
                <a:latin typeface="Instrument Sans Medium"/>
                <a:ea typeface="Instrument Sans Medium"/>
                <a:cs typeface="Instrument Sans Medium"/>
                <a:sym typeface="Instrument Sans Medium"/>
              </a:defRPr>
            </a:lvl7pPr>
            <a:lvl8pPr lvl="7">
              <a:lnSpc>
                <a:spcPct val="115000"/>
              </a:lnSpc>
              <a:spcBef>
                <a:spcPts val="0"/>
              </a:spcBef>
              <a:spcAft>
                <a:spcPts val="0"/>
              </a:spcAft>
              <a:buNone/>
              <a:defRPr sz="2400">
                <a:latin typeface="Instrument Sans Medium"/>
                <a:ea typeface="Instrument Sans Medium"/>
                <a:cs typeface="Instrument Sans Medium"/>
                <a:sym typeface="Instrument Sans Medium"/>
              </a:defRPr>
            </a:lvl8pPr>
            <a:lvl9pPr lvl="8">
              <a:lnSpc>
                <a:spcPct val="115000"/>
              </a:lnSpc>
              <a:spcBef>
                <a:spcPts val="0"/>
              </a:spcBef>
              <a:spcAft>
                <a:spcPts val="0"/>
              </a:spcAft>
              <a:buNone/>
              <a:defRPr sz="2400">
                <a:latin typeface="Instrument Sans Medium"/>
                <a:ea typeface="Instrument Sans Medium"/>
                <a:cs typeface="Instrument Sans Medium"/>
                <a:sym typeface="Instrument Sans Medium"/>
              </a:defRPr>
            </a:lvl9pPr>
          </a:lstStyle>
          <a:p/>
        </p:txBody>
      </p:sp>
      <p:sp>
        <p:nvSpPr>
          <p:cNvPr id="145" name="Google Shape;145;p12"/>
          <p:cNvSpPr txBox="1"/>
          <p:nvPr>
            <p:ph idx="4" type="body"/>
          </p:nvPr>
        </p:nvSpPr>
        <p:spPr>
          <a:xfrm>
            <a:off x="284700" y="1440225"/>
            <a:ext cx="2772600" cy="1603200"/>
          </a:xfrm>
          <a:prstGeom prst="rect">
            <a:avLst/>
          </a:prstGeom>
        </p:spPr>
        <p:txBody>
          <a:bodyPr anchorCtr="0" anchor="t" bIns="0" lIns="0" spcFirstLastPara="1" rIns="0" wrap="square" tIns="0">
            <a:noAutofit/>
          </a:bodyPr>
          <a:lstStyle>
            <a:lvl1pPr indent="-292100" lvl="0" marL="457200">
              <a:spcBef>
                <a:spcPts val="0"/>
              </a:spcBef>
              <a:spcAft>
                <a:spcPts val="0"/>
              </a:spcAft>
              <a:buClr>
                <a:schemeClr val="lt1"/>
              </a:buClr>
              <a:buSzPts val="1000"/>
              <a:buFont typeface="Instrument Sans"/>
              <a:buChar char="●"/>
              <a:defRPr/>
            </a:lvl1pPr>
            <a:lvl2pPr indent="-292100" lvl="1" marL="914400">
              <a:spcBef>
                <a:spcPts val="0"/>
              </a:spcBef>
              <a:spcAft>
                <a:spcPts val="0"/>
              </a:spcAft>
              <a:buClr>
                <a:schemeClr val="lt1"/>
              </a:buClr>
              <a:buSzPts val="1000"/>
              <a:buFont typeface="Instrument Sans"/>
              <a:buChar char="○"/>
              <a:defRPr/>
            </a:lvl2pPr>
            <a:lvl3pPr indent="-292100" lvl="2" marL="1371600">
              <a:spcBef>
                <a:spcPts val="0"/>
              </a:spcBef>
              <a:spcAft>
                <a:spcPts val="0"/>
              </a:spcAft>
              <a:buClr>
                <a:schemeClr val="lt1"/>
              </a:buClr>
              <a:buSzPts val="1000"/>
              <a:buFont typeface="Instrument Sans"/>
              <a:buChar char="■"/>
              <a:defRPr/>
            </a:lvl3pPr>
            <a:lvl4pPr indent="-292100" lvl="3" marL="1828800">
              <a:spcBef>
                <a:spcPts val="0"/>
              </a:spcBef>
              <a:spcAft>
                <a:spcPts val="0"/>
              </a:spcAft>
              <a:buClr>
                <a:schemeClr val="lt1"/>
              </a:buClr>
              <a:buSzPts val="1000"/>
              <a:buFont typeface="Instrument Sans"/>
              <a:buChar char="●"/>
              <a:defRPr/>
            </a:lvl4pPr>
            <a:lvl5pPr indent="-292100" lvl="4" marL="2286000">
              <a:spcBef>
                <a:spcPts val="0"/>
              </a:spcBef>
              <a:spcAft>
                <a:spcPts val="0"/>
              </a:spcAft>
              <a:buClr>
                <a:schemeClr val="lt1"/>
              </a:buClr>
              <a:buSzPts val="1000"/>
              <a:buFont typeface="Instrument Sans"/>
              <a:buChar char="○"/>
              <a:defRPr/>
            </a:lvl5pPr>
            <a:lvl6pPr indent="-292100" lvl="5" marL="2743200">
              <a:spcBef>
                <a:spcPts val="0"/>
              </a:spcBef>
              <a:spcAft>
                <a:spcPts val="0"/>
              </a:spcAft>
              <a:buClr>
                <a:schemeClr val="lt1"/>
              </a:buClr>
              <a:buSzPts val="1000"/>
              <a:buFont typeface="Instrument Sans"/>
              <a:buChar char="■"/>
              <a:defRPr/>
            </a:lvl6pPr>
            <a:lvl7pPr indent="-292100" lvl="6" marL="3200400">
              <a:spcBef>
                <a:spcPts val="0"/>
              </a:spcBef>
              <a:spcAft>
                <a:spcPts val="0"/>
              </a:spcAft>
              <a:buClr>
                <a:schemeClr val="lt1"/>
              </a:buClr>
              <a:buSzPts val="1000"/>
              <a:buFont typeface="Instrument Sans"/>
              <a:buChar char="●"/>
              <a:defRPr/>
            </a:lvl7pPr>
            <a:lvl8pPr indent="-292100" lvl="7" marL="3657600">
              <a:spcBef>
                <a:spcPts val="0"/>
              </a:spcBef>
              <a:spcAft>
                <a:spcPts val="0"/>
              </a:spcAft>
              <a:buClr>
                <a:schemeClr val="lt1"/>
              </a:buClr>
              <a:buSzPts val="1000"/>
              <a:buFont typeface="Instrument Sans"/>
              <a:buChar char="○"/>
              <a:defRPr/>
            </a:lvl8pPr>
            <a:lvl9pPr indent="-292100" lvl="8" marL="4114800">
              <a:spcBef>
                <a:spcPts val="0"/>
              </a:spcBef>
              <a:spcAft>
                <a:spcPts val="0"/>
              </a:spcAft>
              <a:buClr>
                <a:schemeClr val="lt1"/>
              </a:buClr>
              <a:buSzPts val="1000"/>
              <a:buFont typeface="Instrument Sans"/>
              <a:buChar char="■"/>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ALT 4">
  <p:cSld name="BLANK_1_1_1_2_2">
    <p:bg>
      <p:bgPr>
        <a:blipFill>
          <a:blip r:embed="rId2">
            <a:alphaModFix/>
          </a:blip>
          <a:stretch>
            <a:fillRect/>
          </a:stretch>
        </a:blipFill>
      </p:bgPr>
    </p:bg>
    <p:spTree>
      <p:nvGrpSpPr>
        <p:cNvPr id="146" name="Shape 146"/>
        <p:cNvGrpSpPr/>
        <p:nvPr/>
      </p:nvGrpSpPr>
      <p:grpSpPr>
        <a:xfrm>
          <a:off x="0" y="0"/>
          <a:ext cx="0" cy="0"/>
          <a:chOff x="0" y="0"/>
          <a:chExt cx="0" cy="0"/>
        </a:xfrm>
      </p:grpSpPr>
      <p:sp>
        <p:nvSpPr>
          <p:cNvPr id="147" name="Google Shape;147;p13"/>
          <p:cNvSpPr/>
          <p:nvPr/>
        </p:nvSpPr>
        <p:spPr>
          <a:xfrm>
            <a:off x="284700" y="2630400"/>
            <a:ext cx="8572200" cy="2038200"/>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Instrument Sans"/>
              <a:ea typeface="Instrument Sans"/>
              <a:cs typeface="Instrument Sans"/>
              <a:sym typeface="Instrument Sans"/>
            </a:endParaRPr>
          </a:p>
        </p:txBody>
      </p:sp>
      <p:sp>
        <p:nvSpPr>
          <p:cNvPr id="148" name="Google Shape;148;p13"/>
          <p:cNvSpPr/>
          <p:nvPr/>
        </p:nvSpPr>
        <p:spPr>
          <a:xfrm>
            <a:off x="463993" y="2779498"/>
            <a:ext cx="1783200" cy="17832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Instrument Sans"/>
              <a:ea typeface="Instrument Sans"/>
              <a:cs typeface="Instrument Sans"/>
              <a:sym typeface="Instrument Sans"/>
            </a:endParaRPr>
          </a:p>
        </p:txBody>
      </p:sp>
      <p:sp>
        <p:nvSpPr>
          <p:cNvPr id="149" name="Google Shape;149;p13"/>
          <p:cNvSpPr/>
          <p:nvPr>
            <p:ph idx="2" type="pic"/>
          </p:nvPr>
        </p:nvSpPr>
        <p:spPr>
          <a:xfrm>
            <a:off x="446675" y="2758375"/>
            <a:ext cx="1783200" cy="1783200"/>
          </a:xfrm>
          <a:prstGeom prst="ellipse">
            <a:avLst/>
          </a:prstGeom>
          <a:noFill/>
          <a:ln>
            <a:noFill/>
          </a:ln>
        </p:spPr>
      </p:sp>
      <p:sp>
        <p:nvSpPr>
          <p:cNvPr id="150" name="Google Shape;150;p13"/>
          <p:cNvSpPr txBox="1"/>
          <p:nvPr>
            <p:ph idx="1" type="subTitle"/>
          </p:nvPr>
        </p:nvSpPr>
        <p:spPr>
          <a:xfrm>
            <a:off x="284700" y="284400"/>
            <a:ext cx="1965900" cy="192000"/>
          </a:xfrm>
          <a:prstGeom prst="rect">
            <a:avLst/>
          </a:prstGeom>
        </p:spPr>
        <p:txBody>
          <a:bodyPr anchorCtr="0" anchor="t" bIns="0" lIns="0" spcFirstLastPara="1" rIns="0" wrap="square" tIns="0">
            <a:noAutofit/>
          </a:bodyPr>
          <a:lstStyle>
            <a:lvl1pPr lvl="0">
              <a:spcBef>
                <a:spcPts val="0"/>
              </a:spcBef>
              <a:spcAft>
                <a:spcPts val="0"/>
              </a:spcAft>
              <a:buClr>
                <a:schemeClr val="accent5"/>
              </a:buClr>
              <a:buSzPts val="700"/>
              <a:buFont typeface="Instrument Sans"/>
              <a:buNone/>
              <a:defRPr sz="700">
                <a:solidFill>
                  <a:schemeClr val="accent5"/>
                </a:solidFill>
              </a:defRPr>
            </a:lvl1pPr>
            <a:lvl2pPr lvl="1">
              <a:spcBef>
                <a:spcPts val="0"/>
              </a:spcBef>
              <a:spcAft>
                <a:spcPts val="0"/>
              </a:spcAft>
              <a:buClr>
                <a:schemeClr val="accent5"/>
              </a:buClr>
              <a:buSzPts val="1000"/>
              <a:buFont typeface="Instrument Sans"/>
              <a:buNone/>
              <a:defRPr sz="1000">
                <a:solidFill>
                  <a:schemeClr val="accent5"/>
                </a:solidFill>
              </a:defRPr>
            </a:lvl2pPr>
            <a:lvl3pPr lvl="2">
              <a:spcBef>
                <a:spcPts val="0"/>
              </a:spcBef>
              <a:spcAft>
                <a:spcPts val="0"/>
              </a:spcAft>
              <a:buClr>
                <a:schemeClr val="accent5"/>
              </a:buClr>
              <a:buSzPts val="1000"/>
              <a:buFont typeface="Instrument Sans"/>
              <a:buNone/>
              <a:defRPr sz="1000">
                <a:solidFill>
                  <a:schemeClr val="accent5"/>
                </a:solidFill>
              </a:defRPr>
            </a:lvl3pPr>
            <a:lvl4pPr lvl="3">
              <a:spcBef>
                <a:spcPts val="0"/>
              </a:spcBef>
              <a:spcAft>
                <a:spcPts val="0"/>
              </a:spcAft>
              <a:buClr>
                <a:schemeClr val="accent5"/>
              </a:buClr>
              <a:buSzPts val="1000"/>
              <a:buFont typeface="Instrument Sans"/>
              <a:buNone/>
              <a:defRPr sz="1000">
                <a:solidFill>
                  <a:schemeClr val="accent5"/>
                </a:solidFill>
              </a:defRPr>
            </a:lvl4pPr>
            <a:lvl5pPr lvl="4">
              <a:spcBef>
                <a:spcPts val="0"/>
              </a:spcBef>
              <a:spcAft>
                <a:spcPts val="0"/>
              </a:spcAft>
              <a:buClr>
                <a:schemeClr val="accent5"/>
              </a:buClr>
              <a:buSzPts val="1000"/>
              <a:buFont typeface="Instrument Sans"/>
              <a:buNone/>
              <a:defRPr sz="1000">
                <a:solidFill>
                  <a:schemeClr val="accent5"/>
                </a:solidFill>
              </a:defRPr>
            </a:lvl5pPr>
            <a:lvl6pPr lvl="5">
              <a:spcBef>
                <a:spcPts val="0"/>
              </a:spcBef>
              <a:spcAft>
                <a:spcPts val="0"/>
              </a:spcAft>
              <a:buClr>
                <a:schemeClr val="accent5"/>
              </a:buClr>
              <a:buSzPts val="1000"/>
              <a:buFont typeface="Instrument Sans"/>
              <a:buNone/>
              <a:defRPr sz="1000">
                <a:solidFill>
                  <a:schemeClr val="accent5"/>
                </a:solidFill>
              </a:defRPr>
            </a:lvl6pPr>
            <a:lvl7pPr lvl="6">
              <a:spcBef>
                <a:spcPts val="0"/>
              </a:spcBef>
              <a:spcAft>
                <a:spcPts val="0"/>
              </a:spcAft>
              <a:buClr>
                <a:schemeClr val="accent5"/>
              </a:buClr>
              <a:buSzPts val="1000"/>
              <a:buFont typeface="Instrument Sans"/>
              <a:buNone/>
              <a:defRPr sz="1000">
                <a:solidFill>
                  <a:schemeClr val="accent5"/>
                </a:solidFill>
              </a:defRPr>
            </a:lvl7pPr>
            <a:lvl8pPr lvl="7">
              <a:spcBef>
                <a:spcPts val="0"/>
              </a:spcBef>
              <a:spcAft>
                <a:spcPts val="0"/>
              </a:spcAft>
              <a:buClr>
                <a:schemeClr val="accent5"/>
              </a:buClr>
              <a:buSzPts val="1000"/>
              <a:buFont typeface="Instrument Sans"/>
              <a:buNone/>
              <a:defRPr sz="1000">
                <a:solidFill>
                  <a:schemeClr val="accent5"/>
                </a:solidFill>
              </a:defRPr>
            </a:lvl8pPr>
            <a:lvl9pPr lvl="8">
              <a:spcBef>
                <a:spcPts val="0"/>
              </a:spcBef>
              <a:spcAft>
                <a:spcPts val="0"/>
              </a:spcAft>
              <a:buClr>
                <a:schemeClr val="accent5"/>
              </a:buClr>
              <a:buSzPts val="1000"/>
              <a:buFont typeface="Instrument Sans"/>
              <a:buNone/>
              <a:defRPr sz="1000">
                <a:solidFill>
                  <a:schemeClr val="accent5"/>
                </a:solidFill>
              </a:defRPr>
            </a:lvl9pPr>
          </a:lstStyle>
          <a:p/>
        </p:txBody>
      </p:sp>
      <p:sp>
        <p:nvSpPr>
          <p:cNvPr id="151" name="Google Shape;151;p13"/>
          <p:cNvSpPr txBox="1"/>
          <p:nvPr>
            <p:ph idx="3" type="subTitle"/>
          </p:nvPr>
        </p:nvSpPr>
        <p:spPr>
          <a:xfrm>
            <a:off x="6890875" y="284400"/>
            <a:ext cx="1965900" cy="192000"/>
          </a:xfrm>
          <a:prstGeom prst="rect">
            <a:avLst/>
          </a:prstGeom>
        </p:spPr>
        <p:txBody>
          <a:bodyPr anchorCtr="0" anchor="t" bIns="0" lIns="0" spcFirstLastPara="1" rIns="0" wrap="square" tIns="0">
            <a:noAutofit/>
          </a:bodyPr>
          <a:lstStyle>
            <a:lvl1pPr lvl="0" algn="r">
              <a:spcBef>
                <a:spcPts val="0"/>
              </a:spcBef>
              <a:spcAft>
                <a:spcPts val="0"/>
              </a:spcAft>
              <a:buClr>
                <a:schemeClr val="accent5"/>
              </a:buClr>
              <a:buSzPts val="700"/>
              <a:buFont typeface="Instrument Sans"/>
              <a:buNone/>
              <a:defRPr sz="700">
                <a:solidFill>
                  <a:schemeClr val="accent5"/>
                </a:solidFill>
              </a:defRPr>
            </a:lvl1pPr>
            <a:lvl2pPr lvl="1" algn="r">
              <a:spcBef>
                <a:spcPts val="0"/>
              </a:spcBef>
              <a:spcAft>
                <a:spcPts val="0"/>
              </a:spcAft>
              <a:buClr>
                <a:schemeClr val="accent5"/>
              </a:buClr>
              <a:buSzPts val="1000"/>
              <a:buFont typeface="Instrument Sans"/>
              <a:buNone/>
              <a:defRPr sz="1000">
                <a:solidFill>
                  <a:schemeClr val="accent5"/>
                </a:solidFill>
              </a:defRPr>
            </a:lvl2pPr>
            <a:lvl3pPr lvl="2" algn="r">
              <a:spcBef>
                <a:spcPts val="0"/>
              </a:spcBef>
              <a:spcAft>
                <a:spcPts val="0"/>
              </a:spcAft>
              <a:buClr>
                <a:schemeClr val="accent5"/>
              </a:buClr>
              <a:buSzPts val="1000"/>
              <a:buFont typeface="Instrument Sans"/>
              <a:buNone/>
              <a:defRPr sz="1000">
                <a:solidFill>
                  <a:schemeClr val="accent5"/>
                </a:solidFill>
              </a:defRPr>
            </a:lvl3pPr>
            <a:lvl4pPr lvl="3" algn="r">
              <a:spcBef>
                <a:spcPts val="0"/>
              </a:spcBef>
              <a:spcAft>
                <a:spcPts val="0"/>
              </a:spcAft>
              <a:buClr>
                <a:schemeClr val="accent5"/>
              </a:buClr>
              <a:buSzPts val="1000"/>
              <a:buFont typeface="Instrument Sans"/>
              <a:buNone/>
              <a:defRPr sz="1000">
                <a:solidFill>
                  <a:schemeClr val="accent5"/>
                </a:solidFill>
              </a:defRPr>
            </a:lvl4pPr>
            <a:lvl5pPr lvl="4" algn="r">
              <a:spcBef>
                <a:spcPts val="0"/>
              </a:spcBef>
              <a:spcAft>
                <a:spcPts val="0"/>
              </a:spcAft>
              <a:buClr>
                <a:schemeClr val="accent5"/>
              </a:buClr>
              <a:buSzPts val="1000"/>
              <a:buFont typeface="Instrument Sans"/>
              <a:buNone/>
              <a:defRPr sz="1000">
                <a:solidFill>
                  <a:schemeClr val="accent5"/>
                </a:solidFill>
              </a:defRPr>
            </a:lvl5pPr>
            <a:lvl6pPr lvl="5" algn="r">
              <a:spcBef>
                <a:spcPts val="0"/>
              </a:spcBef>
              <a:spcAft>
                <a:spcPts val="0"/>
              </a:spcAft>
              <a:buClr>
                <a:schemeClr val="accent5"/>
              </a:buClr>
              <a:buSzPts val="1000"/>
              <a:buFont typeface="Instrument Sans"/>
              <a:buNone/>
              <a:defRPr sz="1000">
                <a:solidFill>
                  <a:schemeClr val="accent5"/>
                </a:solidFill>
              </a:defRPr>
            </a:lvl6pPr>
            <a:lvl7pPr lvl="6" algn="r">
              <a:spcBef>
                <a:spcPts val="0"/>
              </a:spcBef>
              <a:spcAft>
                <a:spcPts val="0"/>
              </a:spcAft>
              <a:buClr>
                <a:schemeClr val="accent5"/>
              </a:buClr>
              <a:buSzPts val="1000"/>
              <a:buFont typeface="Instrument Sans"/>
              <a:buNone/>
              <a:defRPr sz="1000">
                <a:solidFill>
                  <a:schemeClr val="accent5"/>
                </a:solidFill>
              </a:defRPr>
            </a:lvl7pPr>
            <a:lvl8pPr lvl="7" algn="r">
              <a:spcBef>
                <a:spcPts val="0"/>
              </a:spcBef>
              <a:spcAft>
                <a:spcPts val="0"/>
              </a:spcAft>
              <a:buClr>
                <a:schemeClr val="accent5"/>
              </a:buClr>
              <a:buSzPts val="1000"/>
              <a:buFont typeface="Instrument Sans"/>
              <a:buNone/>
              <a:defRPr sz="1000">
                <a:solidFill>
                  <a:schemeClr val="accent5"/>
                </a:solidFill>
              </a:defRPr>
            </a:lvl8pPr>
            <a:lvl9pPr lvl="8" algn="r">
              <a:spcBef>
                <a:spcPts val="0"/>
              </a:spcBef>
              <a:spcAft>
                <a:spcPts val="0"/>
              </a:spcAft>
              <a:buClr>
                <a:schemeClr val="accent5"/>
              </a:buClr>
              <a:buSzPts val="1000"/>
              <a:buFont typeface="Instrument Sans"/>
              <a:buNone/>
              <a:defRPr sz="1000">
                <a:solidFill>
                  <a:schemeClr val="accent5"/>
                </a:solidFill>
              </a:defRPr>
            </a:lvl9pPr>
          </a:lstStyle>
          <a:p/>
        </p:txBody>
      </p:sp>
      <p:sp>
        <p:nvSpPr>
          <p:cNvPr id="152" name="Google Shape;152;p13"/>
          <p:cNvSpPr txBox="1"/>
          <p:nvPr>
            <p:ph type="title"/>
          </p:nvPr>
        </p:nvSpPr>
        <p:spPr>
          <a:xfrm>
            <a:off x="284700" y="474750"/>
            <a:ext cx="4227300" cy="498600"/>
          </a:xfrm>
          <a:prstGeom prst="rect">
            <a:avLst/>
          </a:prstGeom>
        </p:spPr>
        <p:txBody>
          <a:bodyPr anchorCtr="0" anchor="b" bIns="0" lIns="0" spcFirstLastPara="1" rIns="91425" wrap="square" tIns="0">
            <a:noAutofit/>
          </a:bodyPr>
          <a:lstStyle>
            <a:lvl1pPr lvl="0">
              <a:lnSpc>
                <a:spcPct val="85000"/>
              </a:lnSpc>
              <a:spcBef>
                <a:spcPts val="0"/>
              </a:spcBef>
              <a:spcAft>
                <a:spcPts val="0"/>
              </a:spcAft>
              <a:buNone/>
              <a:defRPr sz="2400">
                <a:latin typeface="Instrument Sans"/>
                <a:ea typeface="Instrument Sans"/>
                <a:cs typeface="Instrument Sans"/>
                <a:sym typeface="Instrument Sans"/>
              </a:defRPr>
            </a:lvl1pPr>
            <a:lvl2pPr lvl="1">
              <a:lnSpc>
                <a:spcPct val="115000"/>
              </a:lnSpc>
              <a:spcBef>
                <a:spcPts val="0"/>
              </a:spcBef>
              <a:spcAft>
                <a:spcPts val="0"/>
              </a:spcAft>
              <a:buNone/>
              <a:defRPr sz="2400">
                <a:latin typeface="Instrument Sans"/>
                <a:ea typeface="Instrument Sans"/>
                <a:cs typeface="Instrument Sans"/>
                <a:sym typeface="Instrument Sans"/>
              </a:defRPr>
            </a:lvl2pPr>
            <a:lvl3pPr lvl="2">
              <a:lnSpc>
                <a:spcPct val="115000"/>
              </a:lnSpc>
              <a:spcBef>
                <a:spcPts val="0"/>
              </a:spcBef>
              <a:spcAft>
                <a:spcPts val="0"/>
              </a:spcAft>
              <a:buNone/>
              <a:defRPr sz="2400">
                <a:latin typeface="Instrument Sans"/>
                <a:ea typeface="Instrument Sans"/>
                <a:cs typeface="Instrument Sans"/>
                <a:sym typeface="Instrument Sans"/>
              </a:defRPr>
            </a:lvl3pPr>
            <a:lvl4pPr lvl="3">
              <a:lnSpc>
                <a:spcPct val="115000"/>
              </a:lnSpc>
              <a:spcBef>
                <a:spcPts val="0"/>
              </a:spcBef>
              <a:spcAft>
                <a:spcPts val="0"/>
              </a:spcAft>
              <a:buNone/>
              <a:defRPr sz="2400">
                <a:latin typeface="Instrument Sans"/>
                <a:ea typeface="Instrument Sans"/>
                <a:cs typeface="Instrument Sans"/>
                <a:sym typeface="Instrument Sans"/>
              </a:defRPr>
            </a:lvl4pPr>
            <a:lvl5pPr lvl="4">
              <a:lnSpc>
                <a:spcPct val="115000"/>
              </a:lnSpc>
              <a:spcBef>
                <a:spcPts val="0"/>
              </a:spcBef>
              <a:spcAft>
                <a:spcPts val="0"/>
              </a:spcAft>
              <a:buNone/>
              <a:defRPr sz="2400">
                <a:latin typeface="Instrument Sans"/>
                <a:ea typeface="Instrument Sans"/>
                <a:cs typeface="Instrument Sans"/>
                <a:sym typeface="Instrument Sans"/>
              </a:defRPr>
            </a:lvl5pPr>
            <a:lvl6pPr lvl="5">
              <a:lnSpc>
                <a:spcPct val="115000"/>
              </a:lnSpc>
              <a:spcBef>
                <a:spcPts val="0"/>
              </a:spcBef>
              <a:spcAft>
                <a:spcPts val="0"/>
              </a:spcAft>
              <a:buNone/>
              <a:defRPr sz="2400">
                <a:latin typeface="Instrument Sans"/>
                <a:ea typeface="Instrument Sans"/>
                <a:cs typeface="Instrument Sans"/>
                <a:sym typeface="Instrument Sans"/>
              </a:defRPr>
            </a:lvl6pPr>
            <a:lvl7pPr lvl="6">
              <a:lnSpc>
                <a:spcPct val="115000"/>
              </a:lnSpc>
              <a:spcBef>
                <a:spcPts val="0"/>
              </a:spcBef>
              <a:spcAft>
                <a:spcPts val="0"/>
              </a:spcAft>
              <a:buNone/>
              <a:defRPr sz="2400">
                <a:latin typeface="Instrument Sans"/>
                <a:ea typeface="Instrument Sans"/>
                <a:cs typeface="Instrument Sans"/>
                <a:sym typeface="Instrument Sans"/>
              </a:defRPr>
            </a:lvl7pPr>
            <a:lvl8pPr lvl="7">
              <a:lnSpc>
                <a:spcPct val="115000"/>
              </a:lnSpc>
              <a:spcBef>
                <a:spcPts val="0"/>
              </a:spcBef>
              <a:spcAft>
                <a:spcPts val="0"/>
              </a:spcAft>
              <a:buNone/>
              <a:defRPr sz="2400">
                <a:latin typeface="Instrument Sans"/>
                <a:ea typeface="Instrument Sans"/>
                <a:cs typeface="Instrument Sans"/>
                <a:sym typeface="Instrument Sans"/>
              </a:defRPr>
            </a:lvl8pPr>
            <a:lvl9pPr lvl="8">
              <a:lnSpc>
                <a:spcPct val="115000"/>
              </a:lnSpc>
              <a:spcBef>
                <a:spcPts val="0"/>
              </a:spcBef>
              <a:spcAft>
                <a:spcPts val="0"/>
              </a:spcAft>
              <a:buNone/>
              <a:defRPr sz="2400">
                <a:latin typeface="Instrument Sans"/>
                <a:ea typeface="Instrument Sans"/>
                <a:cs typeface="Instrument Sans"/>
                <a:sym typeface="Instrument Sans"/>
              </a:defRPr>
            </a:lvl9pPr>
          </a:lstStyle>
          <a:p/>
        </p:txBody>
      </p:sp>
      <p:sp>
        <p:nvSpPr>
          <p:cNvPr id="153" name="Google Shape;153;p13"/>
          <p:cNvSpPr txBox="1"/>
          <p:nvPr>
            <p:ph idx="4" type="body"/>
          </p:nvPr>
        </p:nvSpPr>
        <p:spPr>
          <a:xfrm>
            <a:off x="284700" y="1208750"/>
            <a:ext cx="4227300" cy="907200"/>
          </a:xfrm>
          <a:prstGeom prst="rect">
            <a:avLst/>
          </a:prstGeom>
        </p:spPr>
        <p:txBody>
          <a:bodyPr anchorCtr="0" anchor="t" bIns="0" lIns="0" spcFirstLastPara="1" rIns="0" wrap="square" tIns="0">
            <a:noAutofit/>
          </a:bodyPr>
          <a:lstStyle>
            <a:lvl1pPr indent="-304800" lvl="0" marL="457200">
              <a:lnSpc>
                <a:spcPct val="100000"/>
              </a:lnSpc>
              <a:spcBef>
                <a:spcPts val="0"/>
              </a:spcBef>
              <a:spcAft>
                <a:spcPts val="0"/>
              </a:spcAft>
              <a:buSzPts val="1200"/>
              <a:buChar char="●"/>
              <a:defRPr sz="1200"/>
            </a:lvl1pPr>
            <a:lvl2pPr indent="-304800" lvl="1" marL="914400">
              <a:lnSpc>
                <a:spcPct val="100000"/>
              </a:lnSpc>
              <a:spcBef>
                <a:spcPts val="0"/>
              </a:spcBef>
              <a:spcAft>
                <a:spcPts val="0"/>
              </a:spcAft>
              <a:buSzPts val="1200"/>
              <a:buChar char="○"/>
              <a:defRPr sz="1200"/>
            </a:lvl2pPr>
            <a:lvl3pPr indent="-304800" lvl="2" marL="1371600">
              <a:lnSpc>
                <a:spcPct val="100000"/>
              </a:lnSpc>
              <a:spcBef>
                <a:spcPts val="0"/>
              </a:spcBef>
              <a:spcAft>
                <a:spcPts val="0"/>
              </a:spcAft>
              <a:buSzPts val="1200"/>
              <a:buChar char="■"/>
              <a:defRPr sz="1200"/>
            </a:lvl3pPr>
            <a:lvl4pPr indent="-304800" lvl="3" marL="1828800">
              <a:lnSpc>
                <a:spcPct val="100000"/>
              </a:lnSpc>
              <a:spcBef>
                <a:spcPts val="0"/>
              </a:spcBef>
              <a:spcAft>
                <a:spcPts val="0"/>
              </a:spcAft>
              <a:buSzPts val="1200"/>
              <a:buChar char="●"/>
              <a:defRPr sz="1200"/>
            </a:lvl4pPr>
            <a:lvl5pPr indent="-304800" lvl="4" marL="2286000">
              <a:lnSpc>
                <a:spcPct val="100000"/>
              </a:lnSpc>
              <a:spcBef>
                <a:spcPts val="0"/>
              </a:spcBef>
              <a:spcAft>
                <a:spcPts val="0"/>
              </a:spcAft>
              <a:buSzPts val="1200"/>
              <a:buChar char="○"/>
              <a:defRPr sz="1200"/>
            </a:lvl5pPr>
            <a:lvl6pPr indent="-304800" lvl="5" marL="2743200">
              <a:lnSpc>
                <a:spcPct val="100000"/>
              </a:lnSpc>
              <a:spcBef>
                <a:spcPts val="0"/>
              </a:spcBef>
              <a:spcAft>
                <a:spcPts val="0"/>
              </a:spcAft>
              <a:buSzPts val="1200"/>
              <a:buChar char="■"/>
              <a:defRPr sz="1200"/>
            </a:lvl6pPr>
            <a:lvl7pPr indent="-304800" lvl="6" marL="3200400">
              <a:lnSpc>
                <a:spcPct val="100000"/>
              </a:lnSpc>
              <a:spcBef>
                <a:spcPts val="0"/>
              </a:spcBef>
              <a:spcAft>
                <a:spcPts val="0"/>
              </a:spcAft>
              <a:buSzPts val="1200"/>
              <a:buChar char="●"/>
              <a:defRPr sz="1200"/>
            </a:lvl7pPr>
            <a:lvl8pPr indent="-304800" lvl="7" marL="3657600">
              <a:lnSpc>
                <a:spcPct val="100000"/>
              </a:lnSpc>
              <a:spcBef>
                <a:spcPts val="0"/>
              </a:spcBef>
              <a:spcAft>
                <a:spcPts val="0"/>
              </a:spcAft>
              <a:buSzPts val="1200"/>
              <a:buChar char="○"/>
              <a:defRPr sz="1200"/>
            </a:lvl8pPr>
            <a:lvl9pPr indent="-304800" lvl="8" marL="4114800">
              <a:lnSpc>
                <a:spcPct val="100000"/>
              </a:lnSpc>
              <a:spcBef>
                <a:spcPts val="0"/>
              </a:spcBef>
              <a:spcAft>
                <a:spcPts val="0"/>
              </a:spcAft>
              <a:buSzPts val="1200"/>
              <a:buChar char="■"/>
              <a:defRPr sz="1200"/>
            </a:lvl9pPr>
          </a:lstStyle>
          <a:p/>
        </p:txBody>
      </p:sp>
      <p:sp>
        <p:nvSpPr>
          <p:cNvPr id="154" name="Google Shape;154;p13"/>
          <p:cNvSpPr txBox="1"/>
          <p:nvPr>
            <p:ph idx="12" type="sldNum"/>
          </p:nvPr>
        </p:nvSpPr>
        <p:spPr>
          <a:xfrm>
            <a:off x="8556779" y="4668600"/>
            <a:ext cx="300000" cy="196800"/>
          </a:xfrm>
          <a:prstGeom prst="rect">
            <a:avLst/>
          </a:prstGeom>
          <a:noFill/>
          <a:ln>
            <a:noFill/>
          </a:ln>
        </p:spPr>
        <p:txBody>
          <a:bodyPr anchorCtr="0" anchor="b" bIns="0" lIns="0" spcFirstLastPara="1" rIns="0" wrap="square" tIns="0">
            <a:noAutofit/>
          </a:bodyPr>
          <a:lstStyle>
            <a:lvl1pPr lvl="0" algn="r">
              <a:buNone/>
              <a:defRPr sz="700">
                <a:solidFill>
                  <a:schemeClr val="accent6"/>
                </a:solidFill>
                <a:latin typeface="Instrument Sans"/>
                <a:ea typeface="Instrument Sans"/>
                <a:cs typeface="Instrument Sans"/>
                <a:sym typeface="Instrument Sans"/>
              </a:defRPr>
            </a:lvl1pPr>
            <a:lvl2pPr lvl="1" algn="r">
              <a:buNone/>
              <a:defRPr sz="700">
                <a:solidFill>
                  <a:schemeClr val="accent6"/>
                </a:solidFill>
                <a:latin typeface="Instrument Sans"/>
                <a:ea typeface="Instrument Sans"/>
                <a:cs typeface="Instrument Sans"/>
                <a:sym typeface="Instrument Sans"/>
              </a:defRPr>
            </a:lvl2pPr>
            <a:lvl3pPr lvl="2" algn="r">
              <a:buNone/>
              <a:defRPr sz="700">
                <a:solidFill>
                  <a:schemeClr val="accent6"/>
                </a:solidFill>
                <a:latin typeface="Instrument Sans"/>
                <a:ea typeface="Instrument Sans"/>
                <a:cs typeface="Instrument Sans"/>
                <a:sym typeface="Instrument Sans"/>
              </a:defRPr>
            </a:lvl3pPr>
            <a:lvl4pPr lvl="3" algn="r">
              <a:buNone/>
              <a:defRPr sz="700">
                <a:solidFill>
                  <a:schemeClr val="accent6"/>
                </a:solidFill>
                <a:latin typeface="Instrument Sans"/>
                <a:ea typeface="Instrument Sans"/>
                <a:cs typeface="Instrument Sans"/>
                <a:sym typeface="Instrument Sans"/>
              </a:defRPr>
            </a:lvl4pPr>
            <a:lvl5pPr lvl="4" algn="r">
              <a:buNone/>
              <a:defRPr sz="700">
                <a:solidFill>
                  <a:schemeClr val="accent6"/>
                </a:solidFill>
                <a:latin typeface="Instrument Sans"/>
                <a:ea typeface="Instrument Sans"/>
                <a:cs typeface="Instrument Sans"/>
                <a:sym typeface="Instrument Sans"/>
              </a:defRPr>
            </a:lvl5pPr>
            <a:lvl6pPr lvl="5" algn="r">
              <a:buNone/>
              <a:defRPr sz="700">
                <a:solidFill>
                  <a:schemeClr val="accent6"/>
                </a:solidFill>
                <a:latin typeface="Instrument Sans"/>
                <a:ea typeface="Instrument Sans"/>
                <a:cs typeface="Instrument Sans"/>
                <a:sym typeface="Instrument Sans"/>
              </a:defRPr>
            </a:lvl6pPr>
            <a:lvl7pPr lvl="6" algn="r">
              <a:buNone/>
              <a:defRPr sz="700">
                <a:solidFill>
                  <a:schemeClr val="accent6"/>
                </a:solidFill>
                <a:latin typeface="Instrument Sans"/>
                <a:ea typeface="Instrument Sans"/>
                <a:cs typeface="Instrument Sans"/>
                <a:sym typeface="Instrument Sans"/>
              </a:defRPr>
            </a:lvl7pPr>
            <a:lvl8pPr lvl="7" algn="r">
              <a:buNone/>
              <a:defRPr sz="700">
                <a:solidFill>
                  <a:schemeClr val="accent6"/>
                </a:solidFill>
                <a:latin typeface="Instrument Sans"/>
                <a:ea typeface="Instrument Sans"/>
                <a:cs typeface="Instrument Sans"/>
                <a:sym typeface="Instrument Sans"/>
              </a:defRPr>
            </a:lvl8pPr>
            <a:lvl9pPr lvl="8" algn="r">
              <a:buNone/>
              <a:defRPr sz="700">
                <a:solidFill>
                  <a:schemeClr val="accent6"/>
                </a:solidFill>
                <a:latin typeface="Instrument Sans"/>
                <a:ea typeface="Instrument Sans"/>
                <a:cs typeface="Instrument Sans"/>
                <a:sym typeface="Instrument Sans"/>
              </a:defRPr>
            </a:lvl9pPr>
          </a:lstStyle>
          <a:p>
            <a:pPr indent="0" lvl="0" marL="0" rtl="0" algn="r">
              <a:spcBef>
                <a:spcPts val="0"/>
              </a:spcBef>
              <a:spcAft>
                <a:spcPts val="0"/>
              </a:spcAft>
              <a:buNone/>
            </a:pPr>
            <a:fld id="{00000000-1234-1234-1234-123412341234}" type="slidenum">
              <a:rPr lang="en"/>
              <a:t>‹#›</a:t>
            </a:fld>
            <a:endParaRPr/>
          </a:p>
        </p:txBody>
      </p:sp>
      <p:sp>
        <p:nvSpPr>
          <p:cNvPr id="155" name="Google Shape;155;p13"/>
          <p:cNvSpPr txBox="1"/>
          <p:nvPr>
            <p:ph idx="5" type="title"/>
          </p:nvPr>
        </p:nvSpPr>
        <p:spPr>
          <a:xfrm>
            <a:off x="2457150" y="3051277"/>
            <a:ext cx="4227300" cy="498600"/>
          </a:xfrm>
          <a:prstGeom prst="rect">
            <a:avLst/>
          </a:prstGeom>
        </p:spPr>
        <p:txBody>
          <a:bodyPr anchorCtr="0" anchor="t" bIns="0" lIns="0" spcFirstLastPara="1" rIns="91425" wrap="square" tIns="0">
            <a:noAutofit/>
          </a:bodyPr>
          <a:lstStyle>
            <a:lvl1pPr lvl="0">
              <a:lnSpc>
                <a:spcPct val="85000"/>
              </a:lnSpc>
              <a:spcBef>
                <a:spcPts val="0"/>
              </a:spcBef>
              <a:spcAft>
                <a:spcPts val="0"/>
              </a:spcAft>
              <a:buNone/>
              <a:defRPr sz="3600">
                <a:latin typeface="Instrument Sans"/>
                <a:ea typeface="Instrument Sans"/>
                <a:cs typeface="Instrument Sans"/>
                <a:sym typeface="Instrument Sans"/>
              </a:defRPr>
            </a:lvl1pPr>
            <a:lvl2pPr lvl="1">
              <a:lnSpc>
                <a:spcPct val="115000"/>
              </a:lnSpc>
              <a:spcBef>
                <a:spcPts val="0"/>
              </a:spcBef>
              <a:spcAft>
                <a:spcPts val="0"/>
              </a:spcAft>
              <a:buNone/>
              <a:defRPr sz="3600">
                <a:latin typeface="Instrument Sans"/>
                <a:ea typeface="Instrument Sans"/>
                <a:cs typeface="Instrument Sans"/>
                <a:sym typeface="Instrument Sans"/>
              </a:defRPr>
            </a:lvl2pPr>
            <a:lvl3pPr lvl="2">
              <a:lnSpc>
                <a:spcPct val="115000"/>
              </a:lnSpc>
              <a:spcBef>
                <a:spcPts val="0"/>
              </a:spcBef>
              <a:spcAft>
                <a:spcPts val="0"/>
              </a:spcAft>
              <a:buNone/>
              <a:defRPr sz="3600">
                <a:latin typeface="Instrument Sans"/>
                <a:ea typeface="Instrument Sans"/>
                <a:cs typeface="Instrument Sans"/>
                <a:sym typeface="Instrument Sans"/>
              </a:defRPr>
            </a:lvl3pPr>
            <a:lvl4pPr lvl="3">
              <a:lnSpc>
                <a:spcPct val="115000"/>
              </a:lnSpc>
              <a:spcBef>
                <a:spcPts val="0"/>
              </a:spcBef>
              <a:spcAft>
                <a:spcPts val="0"/>
              </a:spcAft>
              <a:buNone/>
              <a:defRPr sz="3600">
                <a:latin typeface="Instrument Sans"/>
                <a:ea typeface="Instrument Sans"/>
                <a:cs typeface="Instrument Sans"/>
                <a:sym typeface="Instrument Sans"/>
              </a:defRPr>
            </a:lvl4pPr>
            <a:lvl5pPr lvl="4">
              <a:lnSpc>
                <a:spcPct val="115000"/>
              </a:lnSpc>
              <a:spcBef>
                <a:spcPts val="0"/>
              </a:spcBef>
              <a:spcAft>
                <a:spcPts val="0"/>
              </a:spcAft>
              <a:buNone/>
              <a:defRPr sz="3600">
                <a:latin typeface="Instrument Sans"/>
                <a:ea typeface="Instrument Sans"/>
                <a:cs typeface="Instrument Sans"/>
                <a:sym typeface="Instrument Sans"/>
              </a:defRPr>
            </a:lvl5pPr>
            <a:lvl6pPr lvl="5">
              <a:lnSpc>
                <a:spcPct val="115000"/>
              </a:lnSpc>
              <a:spcBef>
                <a:spcPts val="0"/>
              </a:spcBef>
              <a:spcAft>
                <a:spcPts val="0"/>
              </a:spcAft>
              <a:buNone/>
              <a:defRPr sz="3600">
                <a:latin typeface="Instrument Sans"/>
                <a:ea typeface="Instrument Sans"/>
                <a:cs typeface="Instrument Sans"/>
                <a:sym typeface="Instrument Sans"/>
              </a:defRPr>
            </a:lvl6pPr>
            <a:lvl7pPr lvl="6">
              <a:lnSpc>
                <a:spcPct val="115000"/>
              </a:lnSpc>
              <a:spcBef>
                <a:spcPts val="0"/>
              </a:spcBef>
              <a:spcAft>
                <a:spcPts val="0"/>
              </a:spcAft>
              <a:buNone/>
              <a:defRPr sz="3600">
                <a:latin typeface="Instrument Sans"/>
                <a:ea typeface="Instrument Sans"/>
                <a:cs typeface="Instrument Sans"/>
                <a:sym typeface="Instrument Sans"/>
              </a:defRPr>
            </a:lvl7pPr>
            <a:lvl8pPr lvl="7">
              <a:lnSpc>
                <a:spcPct val="115000"/>
              </a:lnSpc>
              <a:spcBef>
                <a:spcPts val="0"/>
              </a:spcBef>
              <a:spcAft>
                <a:spcPts val="0"/>
              </a:spcAft>
              <a:buNone/>
              <a:defRPr sz="3600">
                <a:latin typeface="Instrument Sans"/>
                <a:ea typeface="Instrument Sans"/>
                <a:cs typeface="Instrument Sans"/>
                <a:sym typeface="Instrument Sans"/>
              </a:defRPr>
            </a:lvl8pPr>
            <a:lvl9pPr lvl="8">
              <a:lnSpc>
                <a:spcPct val="115000"/>
              </a:lnSpc>
              <a:spcBef>
                <a:spcPts val="0"/>
              </a:spcBef>
              <a:spcAft>
                <a:spcPts val="0"/>
              </a:spcAft>
              <a:buNone/>
              <a:defRPr sz="3600">
                <a:latin typeface="Instrument Sans"/>
                <a:ea typeface="Instrument Sans"/>
                <a:cs typeface="Instrument Sans"/>
                <a:sym typeface="Instrument Sans"/>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blocks- two ideas">
  <p:cSld name="CUSTOM_5">
    <p:spTree>
      <p:nvGrpSpPr>
        <p:cNvPr id="156" name="Shape 156"/>
        <p:cNvGrpSpPr/>
        <p:nvPr/>
      </p:nvGrpSpPr>
      <p:grpSpPr>
        <a:xfrm>
          <a:off x="0" y="0"/>
          <a:ext cx="0" cy="0"/>
          <a:chOff x="0" y="0"/>
          <a:chExt cx="0" cy="0"/>
        </a:xfrm>
      </p:grpSpPr>
      <p:sp>
        <p:nvSpPr>
          <p:cNvPr id="157" name="Google Shape;157;p14"/>
          <p:cNvSpPr txBox="1"/>
          <p:nvPr>
            <p:ph idx="1" type="subTitle"/>
          </p:nvPr>
        </p:nvSpPr>
        <p:spPr>
          <a:xfrm>
            <a:off x="284700" y="284400"/>
            <a:ext cx="1965900" cy="192000"/>
          </a:xfrm>
          <a:prstGeom prst="rect">
            <a:avLst/>
          </a:prstGeom>
        </p:spPr>
        <p:txBody>
          <a:bodyPr anchorCtr="0" anchor="t" bIns="0" lIns="0" spcFirstLastPara="1" rIns="0" wrap="square" tIns="0">
            <a:noAutofit/>
          </a:bodyPr>
          <a:lstStyle>
            <a:lvl1pPr lvl="0">
              <a:spcBef>
                <a:spcPts val="0"/>
              </a:spcBef>
              <a:spcAft>
                <a:spcPts val="0"/>
              </a:spcAft>
              <a:buClr>
                <a:schemeClr val="accent5"/>
              </a:buClr>
              <a:buSzPts val="700"/>
              <a:buFont typeface="Instrument Sans"/>
              <a:buNone/>
              <a:defRPr sz="700">
                <a:solidFill>
                  <a:schemeClr val="accent5"/>
                </a:solidFill>
              </a:defRPr>
            </a:lvl1pPr>
            <a:lvl2pPr lvl="1">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2pPr>
            <a:lvl3pPr lvl="2">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3pPr>
            <a:lvl4pPr lvl="3">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4pPr>
            <a:lvl5pPr lvl="4">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5pPr>
            <a:lvl6pPr lvl="5">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6pPr>
            <a:lvl7pPr lvl="6">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7pPr>
            <a:lvl8pPr lvl="7">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8pPr>
            <a:lvl9pPr lvl="8">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9pPr>
          </a:lstStyle>
          <a:p/>
        </p:txBody>
      </p:sp>
      <p:sp>
        <p:nvSpPr>
          <p:cNvPr id="158" name="Google Shape;158;p14"/>
          <p:cNvSpPr txBox="1"/>
          <p:nvPr>
            <p:ph idx="2" type="subTitle"/>
          </p:nvPr>
        </p:nvSpPr>
        <p:spPr>
          <a:xfrm>
            <a:off x="6890875" y="284400"/>
            <a:ext cx="1965900" cy="192000"/>
          </a:xfrm>
          <a:prstGeom prst="rect">
            <a:avLst/>
          </a:prstGeom>
        </p:spPr>
        <p:txBody>
          <a:bodyPr anchorCtr="0" anchor="t" bIns="0" lIns="0" spcFirstLastPara="1" rIns="0" wrap="square" tIns="0">
            <a:noAutofit/>
          </a:bodyPr>
          <a:lstStyle>
            <a:lvl1pPr lvl="0" algn="r">
              <a:spcBef>
                <a:spcPts val="0"/>
              </a:spcBef>
              <a:spcAft>
                <a:spcPts val="0"/>
              </a:spcAft>
              <a:buClr>
                <a:schemeClr val="accent5"/>
              </a:buClr>
              <a:buSzPts val="700"/>
              <a:buFont typeface="Instrument Sans"/>
              <a:buNone/>
              <a:defRPr sz="700">
                <a:solidFill>
                  <a:schemeClr val="accent5"/>
                </a:solidFill>
              </a:defRPr>
            </a:lvl1pPr>
            <a:lvl2pPr lvl="1"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2pPr>
            <a:lvl3pPr lvl="2"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3pPr>
            <a:lvl4pPr lvl="3"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4pPr>
            <a:lvl5pPr lvl="4"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5pPr>
            <a:lvl6pPr lvl="5"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6pPr>
            <a:lvl7pPr lvl="6"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7pPr>
            <a:lvl8pPr lvl="7"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8pPr>
            <a:lvl9pPr lvl="8"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9pPr>
          </a:lstStyle>
          <a:p/>
        </p:txBody>
      </p:sp>
      <p:sp>
        <p:nvSpPr>
          <p:cNvPr id="159" name="Google Shape;159;p14"/>
          <p:cNvSpPr txBox="1"/>
          <p:nvPr>
            <p:ph idx="12" type="sldNum"/>
          </p:nvPr>
        </p:nvSpPr>
        <p:spPr>
          <a:xfrm>
            <a:off x="8556779" y="4668600"/>
            <a:ext cx="300000" cy="196800"/>
          </a:xfrm>
          <a:prstGeom prst="rect">
            <a:avLst/>
          </a:prstGeom>
          <a:noFill/>
          <a:ln>
            <a:noFill/>
          </a:ln>
        </p:spPr>
        <p:txBody>
          <a:bodyPr anchorCtr="0" anchor="b" bIns="0" lIns="0" spcFirstLastPara="1" rIns="0" wrap="square" tIns="0">
            <a:noAutofit/>
          </a:bodyPr>
          <a:lstStyle>
            <a:lvl1pPr lvl="0" algn="r">
              <a:buNone/>
              <a:defRPr sz="700">
                <a:solidFill>
                  <a:schemeClr val="accent6"/>
                </a:solidFill>
                <a:latin typeface="Instrument Sans"/>
                <a:ea typeface="Instrument Sans"/>
                <a:cs typeface="Instrument Sans"/>
                <a:sym typeface="Instrument Sans"/>
              </a:defRPr>
            </a:lvl1pPr>
            <a:lvl2pPr lvl="1" algn="r">
              <a:buNone/>
              <a:defRPr sz="700">
                <a:solidFill>
                  <a:schemeClr val="accent6"/>
                </a:solidFill>
                <a:latin typeface="Instrument Sans"/>
                <a:ea typeface="Instrument Sans"/>
                <a:cs typeface="Instrument Sans"/>
                <a:sym typeface="Instrument Sans"/>
              </a:defRPr>
            </a:lvl2pPr>
            <a:lvl3pPr lvl="2" algn="r">
              <a:buNone/>
              <a:defRPr sz="700">
                <a:solidFill>
                  <a:schemeClr val="accent6"/>
                </a:solidFill>
                <a:latin typeface="Instrument Sans"/>
                <a:ea typeface="Instrument Sans"/>
                <a:cs typeface="Instrument Sans"/>
                <a:sym typeface="Instrument Sans"/>
              </a:defRPr>
            </a:lvl3pPr>
            <a:lvl4pPr lvl="3" algn="r">
              <a:buNone/>
              <a:defRPr sz="700">
                <a:solidFill>
                  <a:schemeClr val="accent6"/>
                </a:solidFill>
                <a:latin typeface="Instrument Sans"/>
                <a:ea typeface="Instrument Sans"/>
                <a:cs typeface="Instrument Sans"/>
                <a:sym typeface="Instrument Sans"/>
              </a:defRPr>
            </a:lvl4pPr>
            <a:lvl5pPr lvl="4" algn="r">
              <a:buNone/>
              <a:defRPr sz="700">
                <a:solidFill>
                  <a:schemeClr val="accent6"/>
                </a:solidFill>
                <a:latin typeface="Instrument Sans"/>
                <a:ea typeface="Instrument Sans"/>
                <a:cs typeface="Instrument Sans"/>
                <a:sym typeface="Instrument Sans"/>
              </a:defRPr>
            </a:lvl5pPr>
            <a:lvl6pPr lvl="5" algn="r">
              <a:buNone/>
              <a:defRPr sz="700">
                <a:solidFill>
                  <a:schemeClr val="accent6"/>
                </a:solidFill>
                <a:latin typeface="Instrument Sans"/>
                <a:ea typeface="Instrument Sans"/>
                <a:cs typeface="Instrument Sans"/>
                <a:sym typeface="Instrument Sans"/>
              </a:defRPr>
            </a:lvl6pPr>
            <a:lvl7pPr lvl="6" algn="r">
              <a:buNone/>
              <a:defRPr sz="700">
                <a:solidFill>
                  <a:schemeClr val="accent6"/>
                </a:solidFill>
                <a:latin typeface="Instrument Sans"/>
                <a:ea typeface="Instrument Sans"/>
                <a:cs typeface="Instrument Sans"/>
                <a:sym typeface="Instrument Sans"/>
              </a:defRPr>
            </a:lvl7pPr>
            <a:lvl8pPr lvl="7" algn="r">
              <a:buNone/>
              <a:defRPr sz="700">
                <a:solidFill>
                  <a:schemeClr val="accent6"/>
                </a:solidFill>
                <a:latin typeface="Instrument Sans"/>
                <a:ea typeface="Instrument Sans"/>
                <a:cs typeface="Instrument Sans"/>
                <a:sym typeface="Instrument Sans"/>
              </a:defRPr>
            </a:lvl8pPr>
            <a:lvl9pPr lvl="8" algn="r">
              <a:buNone/>
              <a:defRPr sz="700">
                <a:solidFill>
                  <a:schemeClr val="accent6"/>
                </a:solidFill>
                <a:latin typeface="Instrument Sans"/>
                <a:ea typeface="Instrument Sans"/>
                <a:cs typeface="Instrument Sans"/>
                <a:sym typeface="Instrument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elements">
  <p:cSld name="CUSTOM_6">
    <p:bg>
      <p:bgPr>
        <a:solidFill>
          <a:schemeClr val="dk2"/>
        </a:solidFill>
      </p:bgPr>
    </p:bg>
    <p:spTree>
      <p:nvGrpSpPr>
        <p:cNvPr id="160" name="Shape 160"/>
        <p:cNvGrpSpPr/>
        <p:nvPr/>
      </p:nvGrpSpPr>
      <p:grpSpPr>
        <a:xfrm>
          <a:off x="0" y="0"/>
          <a:ext cx="0" cy="0"/>
          <a:chOff x="0" y="0"/>
          <a:chExt cx="0" cy="0"/>
        </a:xfrm>
      </p:grpSpPr>
      <p:sp>
        <p:nvSpPr>
          <p:cNvPr id="161" name="Google Shape;161;p15"/>
          <p:cNvSpPr txBox="1"/>
          <p:nvPr>
            <p:ph idx="1" type="body"/>
          </p:nvPr>
        </p:nvSpPr>
        <p:spPr>
          <a:xfrm>
            <a:off x="284700" y="2630400"/>
            <a:ext cx="2055000" cy="2038200"/>
          </a:xfrm>
          <a:prstGeom prst="rect">
            <a:avLst/>
          </a:prstGeom>
        </p:spPr>
        <p:txBody>
          <a:bodyPr anchorCtr="0" anchor="t" bIns="0" lIns="0" spcFirstLastPara="1" rIns="91425" wrap="square" tIns="0">
            <a:noAutofit/>
          </a:bodyPr>
          <a:lstStyle>
            <a:lvl1pPr indent="-292100" lvl="0" marL="457200">
              <a:spcBef>
                <a:spcPts val="0"/>
              </a:spcBef>
              <a:spcAft>
                <a:spcPts val="0"/>
              </a:spcAft>
              <a:buClr>
                <a:schemeClr val="lt1"/>
              </a:buClr>
              <a:buSzPts val="1000"/>
              <a:buChar char="●"/>
              <a:defRPr/>
            </a:lvl1pPr>
            <a:lvl2pPr indent="-292100" lvl="1" marL="914400">
              <a:spcBef>
                <a:spcPts val="800"/>
              </a:spcBef>
              <a:spcAft>
                <a:spcPts val="0"/>
              </a:spcAft>
              <a:buClr>
                <a:schemeClr val="lt1"/>
              </a:buClr>
              <a:buSzPts val="1000"/>
              <a:buChar char="○"/>
              <a:defRPr/>
            </a:lvl2pPr>
            <a:lvl3pPr indent="-292100" lvl="2" marL="1371600">
              <a:spcBef>
                <a:spcPts val="800"/>
              </a:spcBef>
              <a:spcAft>
                <a:spcPts val="0"/>
              </a:spcAft>
              <a:buClr>
                <a:schemeClr val="lt1"/>
              </a:buClr>
              <a:buSzPts val="1000"/>
              <a:buChar char="■"/>
              <a:defRPr/>
            </a:lvl3pPr>
            <a:lvl4pPr indent="-292100" lvl="3" marL="1828800">
              <a:spcBef>
                <a:spcPts val="800"/>
              </a:spcBef>
              <a:spcAft>
                <a:spcPts val="0"/>
              </a:spcAft>
              <a:buClr>
                <a:schemeClr val="lt1"/>
              </a:buClr>
              <a:buSzPts val="1000"/>
              <a:buChar char="●"/>
              <a:defRPr/>
            </a:lvl4pPr>
            <a:lvl5pPr indent="-292100" lvl="4" marL="2286000">
              <a:spcBef>
                <a:spcPts val="800"/>
              </a:spcBef>
              <a:spcAft>
                <a:spcPts val="0"/>
              </a:spcAft>
              <a:buClr>
                <a:schemeClr val="lt1"/>
              </a:buClr>
              <a:buSzPts val="1000"/>
              <a:buChar char="○"/>
              <a:defRPr/>
            </a:lvl5pPr>
            <a:lvl6pPr indent="-292100" lvl="5" marL="2743200">
              <a:spcBef>
                <a:spcPts val="800"/>
              </a:spcBef>
              <a:spcAft>
                <a:spcPts val="0"/>
              </a:spcAft>
              <a:buClr>
                <a:schemeClr val="lt1"/>
              </a:buClr>
              <a:buSzPts val="1000"/>
              <a:buChar char="■"/>
              <a:defRPr/>
            </a:lvl6pPr>
            <a:lvl7pPr indent="-292100" lvl="6" marL="3200400">
              <a:spcBef>
                <a:spcPts val="800"/>
              </a:spcBef>
              <a:spcAft>
                <a:spcPts val="0"/>
              </a:spcAft>
              <a:buClr>
                <a:schemeClr val="lt1"/>
              </a:buClr>
              <a:buSzPts val="1000"/>
              <a:buChar char="●"/>
              <a:defRPr/>
            </a:lvl7pPr>
            <a:lvl8pPr indent="-292100" lvl="7" marL="3657600">
              <a:spcBef>
                <a:spcPts val="800"/>
              </a:spcBef>
              <a:spcAft>
                <a:spcPts val="0"/>
              </a:spcAft>
              <a:buClr>
                <a:schemeClr val="lt1"/>
              </a:buClr>
              <a:buSzPts val="1000"/>
              <a:buChar char="○"/>
              <a:defRPr/>
            </a:lvl8pPr>
            <a:lvl9pPr indent="-292100" lvl="8" marL="4114800">
              <a:spcBef>
                <a:spcPts val="800"/>
              </a:spcBef>
              <a:spcAft>
                <a:spcPts val="800"/>
              </a:spcAft>
              <a:buClr>
                <a:schemeClr val="lt1"/>
              </a:buClr>
              <a:buSzPts val="1000"/>
              <a:buChar char="■"/>
              <a:defRPr/>
            </a:lvl9pPr>
          </a:lstStyle>
          <a:p/>
        </p:txBody>
      </p:sp>
      <p:sp>
        <p:nvSpPr>
          <p:cNvPr id="162" name="Google Shape;162;p15"/>
          <p:cNvSpPr/>
          <p:nvPr>
            <p:ph idx="2" type="pic"/>
          </p:nvPr>
        </p:nvSpPr>
        <p:spPr>
          <a:xfrm>
            <a:off x="4629600" y="2630549"/>
            <a:ext cx="4227300" cy="2038200"/>
          </a:xfrm>
          <a:prstGeom prst="roundRect">
            <a:avLst>
              <a:gd fmla="val 9982" name="adj"/>
            </a:avLst>
          </a:prstGeom>
          <a:noFill/>
          <a:ln>
            <a:noFill/>
          </a:ln>
        </p:spPr>
      </p:sp>
      <p:sp>
        <p:nvSpPr>
          <p:cNvPr id="163" name="Google Shape;163;p15"/>
          <p:cNvSpPr txBox="1"/>
          <p:nvPr>
            <p:ph idx="3" type="subTitle"/>
          </p:nvPr>
        </p:nvSpPr>
        <p:spPr>
          <a:xfrm>
            <a:off x="284700" y="284400"/>
            <a:ext cx="1965900" cy="192000"/>
          </a:xfrm>
          <a:prstGeom prst="rect">
            <a:avLst/>
          </a:prstGeom>
        </p:spPr>
        <p:txBody>
          <a:bodyPr anchorCtr="0" anchor="t" bIns="0" lIns="0" spcFirstLastPara="1" rIns="0" wrap="square" tIns="0">
            <a:noAutofit/>
          </a:bodyPr>
          <a:lstStyle>
            <a:lvl1pPr lvl="0">
              <a:spcBef>
                <a:spcPts val="0"/>
              </a:spcBef>
              <a:spcAft>
                <a:spcPts val="0"/>
              </a:spcAft>
              <a:buClr>
                <a:schemeClr val="accent5"/>
              </a:buClr>
              <a:buSzPts val="700"/>
              <a:buFont typeface="Instrument Sans"/>
              <a:buNone/>
              <a:defRPr sz="700">
                <a:solidFill>
                  <a:schemeClr val="accent5"/>
                </a:solidFill>
              </a:defRPr>
            </a:lvl1pPr>
            <a:lvl2pPr lvl="1">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2pPr>
            <a:lvl3pPr lvl="2">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3pPr>
            <a:lvl4pPr lvl="3">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4pPr>
            <a:lvl5pPr lvl="4">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5pPr>
            <a:lvl6pPr lvl="5">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6pPr>
            <a:lvl7pPr lvl="6">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7pPr>
            <a:lvl8pPr lvl="7">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8pPr>
            <a:lvl9pPr lvl="8">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9pPr>
          </a:lstStyle>
          <a:p/>
        </p:txBody>
      </p:sp>
      <p:sp>
        <p:nvSpPr>
          <p:cNvPr id="164" name="Google Shape;164;p15"/>
          <p:cNvSpPr txBox="1"/>
          <p:nvPr>
            <p:ph idx="4" type="subTitle"/>
          </p:nvPr>
        </p:nvSpPr>
        <p:spPr>
          <a:xfrm>
            <a:off x="6890875" y="284400"/>
            <a:ext cx="1965900" cy="192000"/>
          </a:xfrm>
          <a:prstGeom prst="rect">
            <a:avLst/>
          </a:prstGeom>
        </p:spPr>
        <p:txBody>
          <a:bodyPr anchorCtr="0" anchor="t" bIns="0" lIns="0" spcFirstLastPara="1" rIns="0" wrap="square" tIns="0">
            <a:noAutofit/>
          </a:bodyPr>
          <a:lstStyle>
            <a:lvl1pPr lvl="0" algn="r">
              <a:spcBef>
                <a:spcPts val="0"/>
              </a:spcBef>
              <a:spcAft>
                <a:spcPts val="0"/>
              </a:spcAft>
              <a:buClr>
                <a:schemeClr val="accent5"/>
              </a:buClr>
              <a:buSzPts val="700"/>
              <a:buFont typeface="Instrument Sans"/>
              <a:buNone/>
              <a:defRPr sz="700">
                <a:solidFill>
                  <a:schemeClr val="accent5"/>
                </a:solidFill>
              </a:defRPr>
            </a:lvl1pPr>
            <a:lvl2pPr lvl="1"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2pPr>
            <a:lvl3pPr lvl="2"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3pPr>
            <a:lvl4pPr lvl="3"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4pPr>
            <a:lvl5pPr lvl="4"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5pPr>
            <a:lvl6pPr lvl="5"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6pPr>
            <a:lvl7pPr lvl="6"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7pPr>
            <a:lvl8pPr lvl="7"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8pPr>
            <a:lvl9pPr lvl="8"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9pPr>
          </a:lstStyle>
          <a:p/>
        </p:txBody>
      </p:sp>
      <p:sp>
        <p:nvSpPr>
          <p:cNvPr id="165" name="Google Shape;165;p15"/>
          <p:cNvSpPr txBox="1"/>
          <p:nvPr>
            <p:ph idx="12" type="sldNum"/>
          </p:nvPr>
        </p:nvSpPr>
        <p:spPr>
          <a:xfrm>
            <a:off x="8556779" y="4668600"/>
            <a:ext cx="300000" cy="196800"/>
          </a:xfrm>
          <a:prstGeom prst="rect">
            <a:avLst/>
          </a:prstGeom>
          <a:noFill/>
          <a:ln>
            <a:noFill/>
          </a:ln>
        </p:spPr>
        <p:txBody>
          <a:bodyPr anchorCtr="0" anchor="b" bIns="0" lIns="0" spcFirstLastPara="1" rIns="0" wrap="square" tIns="0">
            <a:noAutofit/>
          </a:bodyPr>
          <a:lstStyle>
            <a:lvl1pPr lvl="0" algn="r">
              <a:buNone/>
              <a:defRPr sz="700">
                <a:solidFill>
                  <a:schemeClr val="accent6"/>
                </a:solidFill>
                <a:latin typeface="Instrument Sans"/>
                <a:ea typeface="Instrument Sans"/>
                <a:cs typeface="Instrument Sans"/>
                <a:sym typeface="Instrument Sans"/>
              </a:defRPr>
            </a:lvl1pPr>
            <a:lvl2pPr lvl="1" algn="r">
              <a:buNone/>
              <a:defRPr sz="700">
                <a:solidFill>
                  <a:schemeClr val="accent6"/>
                </a:solidFill>
                <a:latin typeface="Instrument Sans"/>
                <a:ea typeface="Instrument Sans"/>
                <a:cs typeface="Instrument Sans"/>
                <a:sym typeface="Instrument Sans"/>
              </a:defRPr>
            </a:lvl2pPr>
            <a:lvl3pPr lvl="2" algn="r">
              <a:buNone/>
              <a:defRPr sz="700">
                <a:solidFill>
                  <a:schemeClr val="accent6"/>
                </a:solidFill>
                <a:latin typeface="Instrument Sans"/>
                <a:ea typeface="Instrument Sans"/>
                <a:cs typeface="Instrument Sans"/>
                <a:sym typeface="Instrument Sans"/>
              </a:defRPr>
            </a:lvl3pPr>
            <a:lvl4pPr lvl="3" algn="r">
              <a:buNone/>
              <a:defRPr sz="700">
                <a:solidFill>
                  <a:schemeClr val="accent6"/>
                </a:solidFill>
                <a:latin typeface="Instrument Sans"/>
                <a:ea typeface="Instrument Sans"/>
                <a:cs typeface="Instrument Sans"/>
                <a:sym typeface="Instrument Sans"/>
              </a:defRPr>
            </a:lvl4pPr>
            <a:lvl5pPr lvl="4" algn="r">
              <a:buNone/>
              <a:defRPr sz="700">
                <a:solidFill>
                  <a:schemeClr val="accent6"/>
                </a:solidFill>
                <a:latin typeface="Instrument Sans"/>
                <a:ea typeface="Instrument Sans"/>
                <a:cs typeface="Instrument Sans"/>
                <a:sym typeface="Instrument Sans"/>
              </a:defRPr>
            </a:lvl5pPr>
            <a:lvl6pPr lvl="5" algn="r">
              <a:buNone/>
              <a:defRPr sz="700">
                <a:solidFill>
                  <a:schemeClr val="accent6"/>
                </a:solidFill>
                <a:latin typeface="Instrument Sans"/>
                <a:ea typeface="Instrument Sans"/>
                <a:cs typeface="Instrument Sans"/>
                <a:sym typeface="Instrument Sans"/>
              </a:defRPr>
            </a:lvl6pPr>
            <a:lvl7pPr lvl="6" algn="r">
              <a:buNone/>
              <a:defRPr sz="700">
                <a:solidFill>
                  <a:schemeClr val="accent6"/>
                </a:solidFill>
                <a:latin typeface="Instrument Sans"/>
                <a:ea typeface="Instrument Sans"/>
                <a:cs typeface="Instrument Sans"/>
                <a:sym typeface="Instrument Sans"/>
              </a:defRPr>
            </a:lvl7pPr>
            <a:lvl8pPr lvl="7" algn="r">
              <a:buNone/>
              <a:defRPr sz="700">
                <a:solidFill>
                  <a:schemeClr val="accent6"/>
                </a:solidFill>
                <a:latin typeface="Instrument Sans"/>
                <a:ea typeface="Instrument Sans"/>
                <a:cs typeface="Instrument Sans"/>
                <a:sym typeface="Instrument Sans"/>
              </a:defRPr>
            </a:lvl8pPr>
            <a:lvl9pPr lvl="8" algn="r">
              <a:buNone/>
              <a:defRPr sz="700">
                <a:solidFill>
                  <a:schemeClr val="accent6"/>
                </a:solidFill>
                <a:latin typeface="Instrument Sans"/>
                <a:ea typeface="Instrument Sans"/>
                <a:cs typeface="Instrument Sans"/>
                <a:sym typeface="Instrument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arious boxes">
  <p:cSld name="CUSTOM_6_1">
    <p:spTree>
      <p:nvGrpSpPr>
        <p:cNvPr id="166" name="Shape 166"/>
        <p:cNvGrpSpPr/>
        <p:nvPr/>
      </p:nvGrpSpPr>
      <p:grpSpPr>
        <a:xfrm>
          <a:off x="0" y="0"/>
          <a:ext cx="0" cy="0"/>
          <a:chOff x="0" y="0"/>
          <a:chExt cx="0" cy="0"/>
        </a:xfrm>
      </p:grpSpPr>
      <p:sp>
        <p:nvSpPr>
          <p:cNvPr id="167" name="Google Shape;167;p16"/>
          <p:cNvSpPr/>
          <p:nvPr>
            <p:ph idx="2" type="pic"/>
          </p:nvPr>
        </p:nvSpPr>
        <p:spPr>
          <a:xfrm>
            <a:off x="4630975" y="1365900"/>
            <a:ext cx="2055000" cy="3302700"/>
          </a:xfrm>
          <a:prstGeom prst="roundRect">
            <a:avLst>
              <a:gd fmla="val 11973" name="adj"/>
            </a:avLst>
          </a:prstGeom>
          <a:noFill/>
          <a:ln>
            <a:noFill/>
          </a:ln>
        </p:spPr>
      </p:sp>
      <p:sp>
        <p:nvSpPr>
          <p:cNvPr id="168" name="Google Shape;168;p16"/>
          <p:cNvSpPr txBox="1"/>
          <p:nvPr>
            <p:ph idx="1" type="body"/>
          </p:nvPr>
        </p:nvSpPr>
        <p:spPr>
          <a:xfrm>
            <a:off x="417625" y="2720125"/>
            <a:ext cx="3754500" cy="486300"/>
          </a:xfrm>
          <a:prstGeom prst="rect">
            <a:avLst/>
          </a:prstGeom>
        </p:spPr>
        <p:txBody>
          <a:bodyPr anchorCtr="0" anchor="b" bIns="0" lIns="0" spcFirstLastPara="1" rIns="0" wrap="square" tIns="0">
            <a:noAutofit/>
          </a:bodyPr>
          <a:lstStyle>
            <a:lvl1pPr indent="-228600" lvl="0" marL="457200">
              <a:lnSpc>
                <a:spcPct val="115000"/>
              </a:lnSpc>
              <a:spcBef>
                <a:spcPts val="0"/>
              </a:spcBef>
              <a:spcAft>
                <a:spcPts val="0"/>
              </a:spcAft>
              <a:buNone/>
              <a:defRPr/>
            </a:lvl1pPr>
            <a:lvl2pPr indent="-228600" lvl="1" marL="914400">
              <a:lnSpc>
                <a:spcPct val="115000"/>
              </a:lnSpc>
              <a:spcBef>
                <a:spcPts val="0"/>
              </a:spcBef>
              <a:spcAft>
                <a:spcPts val="0"/>
              </a:spcAft>
              <a:buNone/>
              <a:defRPr/>
            </a:lvl2pPr>
            <a:lvl3pPr indent="-228600" lvl="2" marL="1371600">
              <a:lnSpc>
                <a:spcPct val="115000"/>
              </a:lnSpc>
              <a:spcBef>
                <a:spcPts val="0"/>
              </a:spcBef>
              <a:spcAft>
                <a:spcPts val="0"/>
              </a:spcAft>
              <a:buNone/>
              <a:defRPr/>
            </a:lvl3pPr>
            <a:lvl4pPr indent="-228600" lvl="3" marL="1828800">
              <a:lnSpc>
                <a:spcPct val="115000"/>
              </a:lnSpc>
              <a:spcBef>
                <a:spcPts val="0"/>
              </a:spcBef>
              <a:spcAft>
                <a:spcPts val="0"/>
              </a:spcAft>
              <a:buNone/>
              <a:defRPr/>
            </a:lvl4pPr>
            <a:lvl5pPr indent="-228600" lvl="4" marL="2286000">
              <a:lnSpc>
                <a:spcPct val="115000"/>
              </a:lnSpc>
              <a:spcBef>
                <a:spcPts val="0"/>
              </a:spcBef>
              <a:spcAft>
                <a:spcPts val="0"/>
              </a:spcAft>
              <a:buNone/>
              <a:defRPr/>
            </a:lvl5pPr>
            <a:lvl6pPr indent="-228600" lvl="5" marL="2743200">
              <a:lnSpc>
                <a:spcPct val="115000"/>
              </a:lnSpc>
              <a:spcBef>
                <a:spcPts val="0"/>
              </a:spcBef>
              <a:spcAft>
                <a:spcPts val="0"/>
              </a:spcAft>
              <a:buNone/>
              <a:defRPr/>
            </a:lvl6pPr>
            <a:lvl7pPr indent="-228600" lvl="6" marL="3200400">
              <a:lnSpc>
                <a:spcPct val="115000"/>
              </a:lnSpc>
              <a:spcBef>
                <a:spcPts val="0"/>
              </a:spcBef>
              <a:spcAft>
                <a:spcPts val="0"/>
              </a:spcAft>
              <a:buNone/>
              <a:defRPr/>
            </a:lvl7pPr>
            <a:lvl8pPr indent="-228600" lvl="7" marL="3657600">
              <a:lnSpc>
                <a:spcPct val="115000"/>
              </a:lnSpc>
              <a:spcBef>
                <a:spcPts val="0"/>
              </a:spcBef>
              <a:spcAft>
                <a:spcPts val="0"/>
              </a:spcAft>
              <a:buNone/>
              <a:defRPr/>
            </a:lvl8pPr>
            <a:lvl9pPr indent="-228600" lvl="8" marL="4114800">
              <a:lnSpc>
                <a:spcPct val="115000"/>
              </a:lnSpc>
              <a:spcBef>
                <a:spcPts val="0"/>
              </a:spcBef>
              <a:spcAft>
                <a:spcPts val="0"/>
              </a:spcAft>
              <a:buNone/>
              <a:defRPr/>
            </a:lvl9pPr>
          </a:lstStyle>
          <a:p/>
        </p:txBody>
      </p:sp>
      <p:sp>
        <p:nvSpPr>
          <p:cNvPr id="169" name="Google Shape;169;p16"/>
          <p:cNvSpPr txBox="1"/>
          <p:nvPr>
            <p:ph idx="3" type="body"/>
          </p:nvPr>
        </p:nvSpPr>
        <p:spPr>
          <a:xfrm>
            <a:off x="417625" y="3990775"/>
            <a:ext cx="1875600" cy="548100"/>
          </a:xfrm>
          <a:prstGeom prst="rect">
            <a:avLst/>
          </a:prstGeom>
        </p:spPr>
        <p:txBody>
          <a:bodyPr anchorCtr="0" anchor="t" bIns="0" lIns="0" spcFirstLastPara="1" rIns="0" wrap="square" tIns="0">
            <a:noAutofit/>
          </a:bodyPr>
          <a:lstStyle>
            <a:lvl1pPr indent="-228600" lvl="0" marL="457200">
              <a:spcBef>
                <a:spcPts val="0"/>
              </a:spcBef>
              <a:spcAft>
                <a:spcPts val="0"/>
              </a:spcAft>
              <a:buNone/>
              <a:defRPr i="1"/>
            </a:lvl1pPr>
            <a:lvl2pPr indent="-228600" lvl="1" marL="914400">
              <a:spcBef>
                <a:spcPts val="0"/>
              </a:spcBef>
              <a:spcAft>
                <a:spcPts val="0"/>
              </a:spcAft>
              <a:buNone/>
              <a:defRPr i="1"/>
            </a:lvl2pPr>
            <a:lvl3pPr indent="-228600" lvl="2" marL="1371600">
              <a:spcBef>
                <a:spcPts val="0"/>
              </a:spcBef>
              <a:spcAft>
                <a:spcPts val="0"/>
              </a:spcAft>
              <a:buNone/>
              <a:defRPr i="1"/>
            </a:lvl3pPr>
            <a:lvl4pPr indent="-228600" lvl="3" marL="1828800">
              <a:spcBef>
                <a:spcPts val="0"/>
              </a:spcBef>
              <a:spcAft>
                <a:spcPts val="0"/>
              </a:spcAft>
              <a:buNone/>
              <a:defRPr i="1"/>
            </a:lvl4pPr>
            <a:lvl5pPr indent="-228600" lvl="4" marL="2286000">
              <a:spcBef>
                <a:spcPts val="0"/>
              </a:spcBef>
              <a:spcAft>
                <a:spcPts val="0"/>
              </a:spcAft>
              <a:buNone/>
              <a:defRPr i="1"/>
            </a:lvl5pPr>
            <a:lvl6pPr indent="-228600" lvl="5" marL="2743200">
              <a:spcBef>
                <a:spcPts val="0"/>
              </a:spcBef>
              <a:spcAft>
                <a:spcPts val="0"/>
              </a:spcAft>
              <a:buNone/>
              <a:defRPr i="1"/>
            </a:lvl6pPr>
            <a:lvl7pPr indent="-228600" lvl="6" marL="3200400">
              <a:spcBef>
                <a:spcPts val="0"/>
              </a:spcBef>
              <a:spcAft>
                <a:spcPts val="0"/>
              </a:spcAft>
              <a:buNone/>
              <a:defRPr i="1"/>
            </a:lvl7pPr>
            <a:lvl8pPr indent="-228600" lvl="7" marL="3657600">
              <a:spcBef>
                <a:spcPts val="0"/>
              </a:spcBef>
              <a:spcAft>
                <a:spcPts val="0"/>
              </a:spcAft>
              <a:buNone/>
              <a:defRPr i="1"/>
            </a:lvl8pPr>
            <a:lvl9pPr indent="-228600" lvl="8" marL="4114800">
              <a:spcBef>
                <a:spcPts val="0"/>
              </a:spcBef>
              <a:spcAft>
                <a:spcPts val="0"/>
              </a:spcAft>
              <a:buNone/>
              <a:defRPr i="1"/>
            </a:lvl9pPr>
          </a:lstStyle>
          <a:p/>
        </p:txBody>
      </p:sp>
      <p:sp>
        <p:nvSpPr>
          <p:cNvPr id="170" name="Google Shape;170;p16"/>
          <p:cNvSpPr txBox="1"/>
          <p:nvPr>
            <p:ph idx="4" type="body"/>
          </p:nvPr>
        </p:nvSpPr>
        <p:spPr>
          <a:xfrm>
            <a:off x="2457075" y="4311325"/>
            <a:ext cx="2053500" cy="354300"/>
          </a:xfrm>
          <a:prstGeom prst="rect">
            <a:avLst/>
          </a:prstGeom>
        </p:spPr>
        <p:txBody>
          <a:bodyPr anchorCtr="0" anchor="t" bIns="0" lIns="182875" spcFirstLastPara="1" rIns="0" wrap="square" tIns="0">
            <a:noAutofit/>
          </a:bodyPr>
          <a:lstStyle>
            <a:lvl1pPr indent="-228600" lvl="0" marL="457200">
              <a:lnSpc>
                <a:spcPct val="115000"/>
              </a:lnSpc>
              <a:spcBef>
                <a:spcPts val="0"/>
              </a:spcBef>
              <a:spcAft>
                <a:spcPts val="0"/>
              </a:spcAft>
              <a:buNone/>
              <a:defRPr/>
            </a:lvl1pPr>
            <a:lvl2pPr indent="-228600" lvl="1" marL="914400">
              <a:lnSpc>
                <a:spcPct val="115000"/>
              </a:lnSpc>
              <a:spcBef>
                <a:spcPts val="0"/>
              </a:spcBef>
              <a:spcAft>
                <a:spcPts val="0"/>
              </a:spcAft>
              <a:buNone/>
              <a:defRPr/>
            </a:lvl2pPr>
            <a:lvl3pPr indent="-228600" lvl="2" marL="1371600">
              <a:lnSpc>
                <a:spcPct val="115000"/>
              </a:lnSpc>
              <a:spcBef>
                <a:spcPts val="0"/>
              </a:spcBef>
              <a:spcAft>
                <a:spcPts val="0"/>
              </a:spcAft>
              <a:buNone/>
              <a:defRPr/>
            </a:lvl3pPr>
            <a:lvl4pPr indent="-228600" lvl="3" marL="1828800">
              <a:lnSpc>
                <a:spcPct val="115000"/>
              </a:lnSpc>
              <a:spcBef>
                <a:spcPts val="0"/>
              </a:spcBef>
              <a:spcAft>
                <a:spcPts val="0"/>
              </a:spcAft>
              <a:buNone/>
              <a:defRPr/>
            </a:lvl4pPr>
            <a:lvl5pPr indent="-228600" lvl="4" marL="2286000">
              <a:lnSpc>
                <a:spcPct val="115000"/>
              </a:lnSpc>
              <a:spcBef>
                <a:spcPts val="0"/>
              </a:spcBef>
              <a:spcAft>
                <a:spcPts val="0"/>
              </a:spcAft>
              <a:buNone/>
              <a:defRPr/>
            </a:lvl5pPr>
            <a:lvl6pPr indent="-228600" lvl="5" marL="2743200">
              <a:lnSpc>
                <a:spcPct val="115000"/>
              </a:lnSpc>
              <a:spcBef>
                <a:spcPts val="0"/>
              </a:spcBef>
              <a:spcAft>
                <a:spcPts val="0"/>
              </a:spcAft>
              <a:buNone/>
              <a:defRPr/>
            </a:lvl6pPr>
            <a:lvl7pPr indent="-228600" lvl="6" marL="3200400">
              <a:lnSpc>
                <a:spcPct val="115000"/>
              </a:lnSpc>
              <a:spcBef>
                <a:spcPts val="0"/>
              </a:spcBef>
              <a:spcAft>
                <a:spcPts val="0"/>
              </a:spcAft>
              <a:buNone/>
              <a:defRPr/>
            </a:lvl7pPr>
            <a:lvl8pPr indent="-228600" lvl="7" marL="3657600">
              <a:lnSpc>
                <a:spcPct val="115000"/>
              </a:lnSpc>
              <a:spcBef>
                <a:spcPts val="0"/>
              </a:spcBef>
              <a:spcAft>
                <a:spcPts val="0"/>
              </a:spcAft>
              <a:buNone/>
              <a:defRPr/>
            </a:lvl8pPr>
            <a:lvl9pPr indent="-228600" lvl="8" marL="4114800">
              <a:lnSpc>
                <a:spcPct val="115000"/>
              </a:lnSpc>
              <a:spcBef>
                <a:spcPts val="0"/>
              </a:spcBef>
              <a:spcAft>
                <a:spcPts val="0"/>
              </a:spcAft>
              <a:buNone/>
              <a:defRPr/>
            </a:lvl9pPr>
          </a:lstStyle>
          <a:p/>
        </p:txBody>
      </p:sp>
      <p:sp>
        <p:nvSpPr>
          <p:cNvPr id="171" name="Google Shape;171;p16"/>
          <p:cNvSpPr txBox="1"/>
          <p:nvPr>
            <p:ph idx="5" type="body"/>
          </p:nvPr>
        </p:nvSpPr>
        <p:spPr>
          <a:xfrm>
            <a:off x="6801300" y="2498700"/>
            <a:ext cx="2055000" cy="1204500"/>
          </a:xfrm>
          <a:prstGeom prst="rect">
            <a:avLst/>
          </a:prstGeom>
        </p:spPr>
        <p:txBody>
          <a:bodyPr anchorCtr="0" anchor="t" bIns="0" lIns="182875" spcFirstLastPara="1" rIns="182875" wrap="square" tIns="0">
            <a:noAutofit/>
          </a:bodyPr>
          <a:lstStyle>
            <a:lvl1pPr indent="-228600" lvl="0" marL="457200">
              <a:lnSpc>
                <a:spcPct val="115000"/>
              </a:lnSpc>
              <a:spcBef>
                <a:spcPts val="0"/>
              </a:spcBef>
              <a:spcAft>
                <a:spcPts val="0"/>
              </a:spcAft>
              <a:buSzPts val="1000"/>
              <a:buNone/>
              <a:defRPr/>
            </a:lvl1pPr>
            <a:lvl2pPr indent="-228600" lvl="1" marL="914400">
              <a:lnSpc>
                <a:spcPct val="115000"/>
              </a:lnSpc>
              <a:spcBef>
                <a:spcPts val="0"/>
              </a:spcBef>
              <a:spcAft>
                <a:spcPts val="0"/>
              </a:spcAft>
              <a:buSzPts val="1000"/>
              <a:buNone/>
              <a:defRPr/>
            </a:lvl2pPr>
            <a:lvl3pPr indent="-228600" lvl="2" marL="1371600">
              <a:lnSpc>
                <a:spcPct val="115000"/>
              </a:lnSpc>
              <a:spcBef>
                <a:spcPts val="0"/>
              </a:spcBef>
              <a:spcAft>
                <a:spcPts val="0"/>
              </a:spcAft>
              <a:buSzPts val="1000"/>
              <a:buNone/>
              <a:defRPr/>
            </a:lvl3pPr>
            <a:lvl4pPr indent="-228600" lvl="3" marL="1828800">
              <a:lnSpc>
                <a:spcPct val="115000"/>
              </a:lnSpc>
              <a:spcBef>
                <a:spcPts val="0"/>
              </a:spcBef>
              <a:spcAft>
                <a:spcPts val="0"/>
              </a:spcAft>
              <a:buSzPts val="1000"/>
              <a:buNone/>
              <a:defRPr/>
            </a:lvl4pPr>
            <a:lvl5pPr indent="-228600" lvl="4" marL="2286000">
              <a:lnSpc>
                <a:spcPct val="115000"/>
              </a:lnSpc>
              <a:spcBef>
                <a:spcPts val="0"/>
              </a:spcBef>
              <a:spcAft>
                <a:spcPts val="0"/>
              </a:spcAft>
              <a:buSzPts val="1000"/>
              <a:buNone/>
              <a:defRPr/>
            </a:lvl5pPr>
            <a:lvl6pPr indent="-228600" lvl="5" marL="2743200">
              <a:lnSpc>
                <a:spcPct val="115000"/>
              </a:lnSpc>
              <a:spcBef>
                <a:spcPts val="0"/>
              </a:spcBef>
              <a:spcAft>
                <a:spcPts val="0"/>
              </a:spcAft>
              <a:buSzPts val="1000"/>
              <a:buNone/>
              <a:defRPr/>
            </a:lvl6pPr>
            <a:lvl7pPr indent="-228600" lvl="6" marL="3200400">
              <a:lnSpc>
                <a:spcPct val="115000"/>
              </a:lnSpc>
              <a:spcBef>
                <a:spcPts val="0"/>
              </a:spcBef>
              <a:spcAft>
                <a:spcPts val="0"/>
              </a:spcAft>
              <a:buSzPts val="1000"/>
              <a:buNone/>
              <a:defRPr/>
            </a:lvl7pPr>
            <a:lvl8pPr indent="-228600" lvl="7" marL="3657600">
              <a:lnSpc>
                <a:spcPct val="115000"/>
              </a:lnSpc>
              <a:spcBef>
                <a:spcPts val="0"/>
              </a:spcBef>
              <a:spcAft>
                <a:spcPts val="0"/>
              </a:spcAft>
              <a:buSzPts val="1000"/>
              <a:buNone/>
              <a:defRPr/>
            </a:lvl8pPr>
            <a:lvl9pPr indent="-228600" lvl="8" marL="4114800">
              <a:lnSpc>
                <a:spcPct val="115000"/>
              </a:lnSpc>
              <a:spcBef>
                <a:spcPts val="0"/>
              </a:spcBef>
              <a:spcAft>
                <a:spcPts val="0"/>
              </a:spcAft>
              <a:buSzPts val="1000"/>
              <a:buNone/>
              <a:defRPr/>
            </a:lvl9pPr>
          </a:lstStyle>
          <a:p/>
        </p:txBody>
      </p:sp>
      <p:sp>
        <p:nvSpPr>
          <p:cNvPr id="172" name="Google Shape;172;p16"/>
          <p:cNvSpPr txBox="1"/>
          <p:nvPr>
            <p:ph type="title"/>
          </p:nvPr>
        </p:nvSpPr>
        <p:spPr>
          <a:xfrm>
            <a:off x="288350" y="1365975"/>
            <a:ext cx="4227300" cy="1156500"/>
          </a:xfrm>
          <a:prstGeom prst="rect">
            <a:avLst/>
          </a:prstGeom>
        </p:spPr>
        <p:txBody>
          <a:bodyPr anchorCtr="0" anchor="t" bIns="0" lIns="182875" spcFirstLastPara="1" rIns="182875" wrap="square" tIns="182875">
            <a:spAutoFit/>
          </a:bodyPr>
          <a:lstStyle>
            <a:lvl1pPr lvl="0">
              <a:lnSpc>
                <a:spcPct val="85000"/>
              </a:lnSpc>
              <a:spcBef>
                <a:spcPts val="0"/>
              </a:spcBef>
              <a:spcAft>
                <a:spcPts val="0"/>
              </a:spcAft>
              <a:buNone/>
              <a:defRPr sz="3600">
                <a:latin typeface="Instrument Sans Medium"/>
                <a:ea typeface="Instrument Sans Medium"/>
                <a:cs typeface="Instrument Sans Medium"/>
                <a:sym typeface="Instrument Sans Medium"/>
              </a:defRPr>
            </a:lvl1pPr>
            <a:lvl2pPr lvl="1">
              <a:lnSpc>
                <a:spcPct val="85000"/>
              </a:lnSpc>
              <a:spcBef>
                <a:spcPts val="0"/>
              </a:spcBef>
              <a:spcAft>
                <a:spcPts val="0"/>
              </a:spcAft>
              <a:buNone/>
              <a:defRPr sz="3600">
                <a:latin typeface="Instrument Sans Medium"/>
                <a:ea typeface="Instrument Sans Medium"/>
                <a:cs typeface="Instrument Sans Medium"/>
                <a:sym typeface="Instrument Sans Medium"/>
              </a:defRPr>
            </a:lvl2pPr>
            <a:lvl3pPr lvl="2">
              <a:lnSpc>
                <a:spcPct val="85000"/>
              </a:lnSpc>
              <a:spcBef>
                <a:spcPts val="0"/>
              </a:spcBef>
              <a:spcAft>
                <a:spcPts val="0"/>
              </a:spcAft>
              <a:buNone/>
              <a:defRPr sz="3600">
                <a:latin typeface="Instrument Sans Medium"/>
                <a:ea typeface="Instrument Sans Medium"/>
                <a:cs typeface="Instrument Sans Medium"/>
                <a:sym typeface="Instrument Sans Medium"/>
              </a:defRPr>
            </a:lvl3pPr>
            <a:lvl4pPr lvl="3">
              <a:lnSpc>
                <a:spcPct val="85000"/>
              </a:lnSpc>
              <a:spcBef>
                <a:spcPts val="0"/>
              </a:spcBef>
              <a:spcAft>
                <a:spcPts val="0"/>
              </a:spcAft>
              <a:buNone/>
              <a:defRPr sz="3600">
                <a:latin typeface="Instrument Sans Medium"/>
                <a:ea typeface="Instrument Sans Medium"/>
                <a:cs typeface="Instrument Sans Medium"/>
                <a:sym typeface="Instrument Sans Medium"/>
              </a:defRPr>
            </a:lvl4pPr>
            <a:lvl5pPr lvl="4">
              <a:lnSpc>
                <a:spcPct val="85000"/>
              </a:lnSpc>
              <a:spcBef>
                <a:spcPts val="0"/>
              </a:spcBef>
              <a:spcAft>
                <a:spcPts val="0"/>
              </a:spcAft>
              <a:buNone/>
              <a:defRPr sz="3600">
                <a:latin typeface="Instrument Sans Medium"/>
                <a:ea typeface="Instrument Sans Medium"/>
                <a:cs typeface="Instrument Sans Medium"/>
                <a:sym typeface="Instrument Sans Medium"/>
              </a:defRPr>
            </a:lvl5pPr>
            <a:lvl6pPr lvl="5">
              <a:lnSpc>
                <a:spcPct val="85000"/>
              </a:lnSpc>
              <a:spcBef>
                <a:spcPts val="0"/>
              </a:spcBef>
              <a:spcAft>
                <a:spcPts val="0"/>
              </a:spcAft>
              <a:buNone/>
              <a:defRPr sz="3600">
                <a:latin typeface="Instrument Sans Medium"/>
                <a:ea typeface="Instrument Sans Medium"/>
                <a:cs typeface="Instrument Sans Medium"/>
                <a:sym typeface="Instrument Sans Medium"/>
              </a:defRPr>
            </a:lvl6pPr>
            <a:lvl7pPr lvl="6">
              <a:lnSpc>
                <a:spcPct val="85000"/>
              </a:lnSpc>
              <a:spcBef>
                <a:spcPts val="0"/>
              </a:spcBef>
              <a:spcAft>
                <a:spcPts val="0"/>
              </a:spcAft>
              <a:buNone/>
              <a:defRPr sz="3600">
                <a:latin typeface="Instrument Sans Medium"/>
                <a:ea typeface="Instrument Sans Medium"/>
                <a:cs typeface="Instrument Sans Medium"/>
                <a:sym typeface="Instrument Sans Medium"/>
              </a:defRPr>
            </a:lvl7pPr>
            <a:lvl8pPr lvl="7">
              <a:lnSpc>
                <a:spcPct val="85000"/>
              </a:lnSpc>
              <a:spcBef>
                <a:spcPts val="0"/>
              </a:spcBef>
              <a:spcAft>
                <a:spcPts val="0"/>
              </a:spcAft>
              <a:buNone/>
              <a:defRPr sz="3600">
                <a:latin typeface="Instrument Sans Medium"/>
                <a:ea typeface="Instrument Sans Medium"/>
                <a:cs typeface="Instrument Sans Medium"/>
                <a:sym typeface="Instrument Sans Medium"/>
              </a:defRPr>
            </a:lvl8pPr>
            <a:lvl9pPr lvl="8">
              <a:lnSpc>
                <a:spcPct val="85000"/>
              </a:lnSpc>
              <a:spcBef>
                <a:spcPts val="0"/>
              </a:spcBef>
              <a:spcAft>
                <a:spcPts val="0"/>
              </a:spcAft>
              <a:buNone/>
              <a:defRPr sz="3600">
                <a:latin typeface="Instrument Sans Medium"/>
                <a:ea typeface="Instrument Sans Medium"/>
                <a:cs typeface="Instrument Sans Medium"/>
                <a:sym typeface="Instrument Sans Medium"/>
              </a:defRPr>
            </a:lvl9pPr>
          </a:lstStyle>
          <a:p/>
        </p:txBody>
      </p:sp>
      <p:sp>
        <p:nvSpPr>
          <p:cNvPr id="173" name="Google Shape;173;p16"/>
          <p:cNvSpPr txBox="1"/>
          <p:nvPr>
            <p:ph idx="6" type="subTitle"/>
          </p:nvPr>
        </p:nvSpPr>
        <p:spPr>
          <a:xfrm>
            <a:off x="284700" y="284400"/>
            <a:ext cx="1965900" cy="192000"/>
          </a:xfrm>
          <a:prstGeom prst="rect">
            <a:avLst/>
          </a:prstGeom>
        </p:spPr>
        <p:txBody>
          <a:bodyPr anchorCtr="0" anchor="t" bIns="0" lIns="0" spcFirstLastPara="1" rIns="0" wrap="square" tIns="0">
            <a:noAutofit/>
          </a:bodyPr>
          <a:lstStyle>
            <a:lvl1pPr lvl="0">
              <a:spcBef>
                <a:spcPts val="0"/>
              </a:spcBef>
              <a:spcAft>
                <a:spcPts val="0"/>
              </a:spcAft>
              <a:buClr>
                <a:schemeClr val="accent5"/>
              </a:buClr>
              <a:buSzPts val="700"/>
              <a:buFont typeface="Instrument Sans"/>
              <a:buNone/>
              <a:defRPr sz="700">
                <a:solidFill>
                  <a:schemeClr val="accent5"/>
                </a:solidFill>
              </a:defRPr>
            </a:lvl1pPr>
            <a:lvl2pPr lvl="1">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2pPr>
            <a:lvl3pPr lvl="2">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3pPr>
            <a:lvl4pPr lvl="3">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4pPr>
            <a:lvl5pPr lvl="4">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5pPr>
            <a:lvl6pPr lvl="5">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6pPr>
            <a:lvl7pPr lvl="6">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7pPr>
            <a:lvl8pPr lvl="7">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8pPr>
            <a:lvl9pPr lvl="8">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9pPr>
          </a:lstStyle>
          <a:p/>
        </p:txBody>
      </p:sp>
      <p:sp>
        <p:nvSpPr>
          <p:cNvPr id="174" name="Google Shape;174;p16"/>
          <p:cNvSpPr txBox="1"/>
          <p:nvPr>
            <p:ph idx="7" type="subTitle"/>
          </p:nvPr>
        </p:nvSpPr>
        <p:spPr>
          <a:xfrm>
            <a:off x="6890875" y="284400"/>
            <a:ext cx="1965900" cy="192000"/>
          </a:xfrm>
          <a:prstGeom prst="rect">
            <a:avLst/>
          </a:prstGeom>
        </p:spPr>
        <p:txBody>
          <a:bodyPr anchorCtr="0" anchor="t" bIns="0" lIns="0" spcFirstLastPara="1" rIns="0" wrap="square" tIns="0">
            <a:noAutofit/>
          </a:bodyPr>
          <a:lstStyle>
            <a:lvl1pPr lvl="0" algn="r">
              <a:spcBef>
                <a:spcPts val="0"/>
              </a:spcBef>
              <a:spcAft>
                <a:spcPts val="0"/>
              </a:spcAft>
              <a:buClr>
                <a:schemeClr val="accent5"/>
              </a:buClr>
              <a:buSzPts val="700"/>
              <a:buFont typeface="Instrument Sans"/>
              <a:buNone/>
              <a:defRPr sz="700">
                <a:solidFill>
                  <a:schemeClr val="accent5"/>
                </a:solidFill>
              </a:defRPr>
            </a:lvl1pPr>
            <a:lvl2pPr lvl="1"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2pPr>
            <a:lvl3pPr lvl="2"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3pPr>
            <a:lvl4pPr lvl="3"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4pPr>
            <a:lvl5pPr lvl="4"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5pPr>
            <a:lvl6pPr lvl="5"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6pPr>
            <a:lvl7pPr lvl="6"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7pPr>
            <a:lvl8pPr lvl="7"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8pPr>
            <a:lvl9pPr lvl="8"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9pPr>
          </a:lstStyle>
          <a:p/>
        </p:txBody>
      </p:sp>
      <p:sp>
        <p:nvSpPr>
          <p:cNvPr id="175" name="Google Shape;175;p16"/>
          <p:cNvSpPr txBox="1"/>
          <p:nvPr>
            <p:ph idx="8" type="subTitle"/>
          </p:nvPr>
        </p:nvSpPr>
        <p:spPr>
          <a:xfrm>
            <a:off x="2454063" y="3535641"/>
            <a:ext cx="2051400" cy="422700"/>
          </a:xfrm>
          <a:prstGeom prst="rect">
            <a:avLst/>
          </a:prstGeom>
        </p:spPr>
        <p:txBody>
          <a:bodyPr anchorCtr="0" anchor="t" bIns="91425" lIns="182875" spcFirstLastPara="1" rIns="91425" wrap="square" tIns="182875">
            <a:noAutofit/>
          </a:bodyPr>
          <a:lstStyle>
            <a:lvl1pPr lvl="0">
              <a:spcBef>
                <a:spcPts val="0"/>
              </a:spcBef>
              <a:spcAft>
                <a:spcPts val="0"/>
              </a:spcAft>
              <a:buSzPts val="2400"/>
              <a:buFont typeface="Instrument Sans SemiBold"/>
              <a:buNone/>
              <a:defRPr sz="2400">
                <a:latin typeface="Instrument Sans SemiBold"/>
                <a:ea typeface="Instrument Sans SemiBold"/>
                <a:cs typeface="Instrument Sans SemiBold"/>
                <a:sym typeface="Instrument Sans SemiBold"/>
              </a:defRPr>
            </a:lvl1pPr>
            <a:lvl2pPr lvl="1">
              <a:spcBef>
                <a:spcPts val="0"/>
              </a:spcBef>
              <a:spcAft>
                <a:spcPts val="0"/>
              </a:spcAft>
              <a:buNone/>
              <a:defRPr sz="1200"/>
            </a:lvl2pPr>
            <a:lvl3pPr lvl="2">
              <a:spcBef>
                <a:spcPts val="0"/>
              </a:spcBef>
              <a:spcAft>
                <a:spcPts val="0"/>
              </a:spcAft>
              <a:buNone/>
              <a:defRPr sz="1200"/>
            </a:lvl3pPr>
            <a:lvl4pPr lvl="3">
              <a:spcBef>
                <a:spcPts val="0"/>
              </a:spcBef>
              <a:spcAft>
                <a:spcPts val="0"/>
              </a:spcAft>
              <a:buNone/>
              <a:defRPr sz="1200"/>
            </a:lvl4pPr>
            <a:lvl5pPr lvl="4">
              <a:spcBef>
                <a:spcPts val="0"/>
              </a:spcBef>
              <a:spcAft>
                <a:spcPts val="0"/>
              </a:spcAft>
              <a:buNone/>
              <a:defRPr sz="1200"/>
            </a:lvl5pPr>
            <a:lvl6pPr lvl="5">
              <a:spcBef>
                <a:spcPts val="0"/>
              </a:spcBef>
              <a:spcAft>
                <a:spcPts val="0"/>
              </a:spcAft>
              <a:buNone/>
              <a:defRPr sz="1200"/>
            </a:lvl6pPr>
            <a:lvl7pPr lvl="6">
              <a:spcBef>
                <a:spcPts val="0"/>
              </a:spcBef>
              <a:spcAft>
                <a:spcPts val="0"/>
              </a:spcAft>
              <a:buNone/>
              <a:defRPr sz="1200"/>
            </a:lvl7pPr>
            <a:lvl8pPr lvl="7">
              <a:spcBef>
                <a:spcPts val="0"/>
              </a:spcBef>
              <a:spcAft>
                <a:spcPts val="0"/>
              </a:spcAft>
              <a:buNone/>
              <a:defRPr sz="1200"/>
            </a:lvl8pPr>
            <a:lvl9pPr lvl="8">
              <a:spcBef>
                <a:spcPts val="0"/>
              </a:spcBef>
              <a:spcAft>
                <a:spcPts val="0"/>
              </a:spcAft>
              <a:buNone/>
              <a:defRPr sz="1200"/>
            </a:lvl9pPr>
          </a:lstStyle>
          <a:p/>
        </p:txBody>
      </p:sp>
      <p:sp>
        <p:nvSpPr>
          <p:cNvPr id="176" name="Google Shape;176;p16"/>
          <p:cNvSpPr txBox="1"/>
          <p:nvPr>
            <p:ph idx="9" type="subTitle"/>
          </p:nvPr>
        </p:nvSpPr>
        <p:spPr>
          <a:xfrm>
            <a:off x="6801300" y="1957926"/>
            <a:ext cx="2051400" cy="452700"/>
          </a:xfrm>
          <a:prstGeom prst="rect">
            <a:avLst/>
          </a:prstGeom>
        </p:spPr>
        <p:txBody>
          <a:bodyPr anchorCtr="0" anchor="t" bIns="0" lIns="182875" spcFirstLastPara="1" rIns="182875" wrap="square" tIns="182875">
            <a:noAutofit/>
          </a:bodyPr>
          <a:lstStyle>
            <a:lvl1pPr lvl="0">
              <a:spcBef>
                <a:spcPts val="0"/>
              </a:spcBef>
              <a:spcAft>
                <a:spcPts val="0"/>
              </a:spcAft>
              <a:buNone/>
              <a:defRPr>
                <a:latin typeface="Instrument Sans Medium"/>
                <a:ea typeface="Instrument Sans Medium"/>
                <a:cs typeface="Instrument Sans Medium"/>
                <a:sym typeface="Instrument Sans Medium"/>
              </a:defRPr>
            </a:lvl1pPr>
            <a:lvl2pPr lvl="1">
              <a:spcBef>
                <a:spcPts val="0"/>
              </a:spcBef>
              <a:spcAft>
                <a:spcPts val="0"/>
              </a:spcAft>
              <a:buNone/>
              <a:defRPr sz="1200"/>
            </a:lvl2pPr>
            <a:lvl3pPr lvl="2">
              <a:spcBef>
                <a:spcPts val="0"/>
              </a:spcBef>
              <a:spcAft>
                <a:spcPts val="0"/>
              </a:spcAft>
              <a:buNone/>
              <a:defRPr sz="1200"/>
            </a:lvl3pPr>
            <a:lvl4pPr lvl="3">
              <a:spcBef>
                <a:spcPts val="0"/>
              </a:spcBef>
              <a:spcAft>
                <a:spcPts val="0"/>
              </a:spcAft>
              <a:buNone/>
              <a:defRPr sz="1200"/>
            </a:lvl4pPr>
            <a:lvl5pPr lvl="4">
              <a:spcBef>
                <a:spcPts val="0"/>
              </a:spcBef>
              <a:spcAft>
                <a:spcPts val="0"/>
              </a:spcAft>
              <a:buNone/>
              <a:defRPr sz="1200"/>
            </a:lvl5pPr>
            <a:lvl6pPr lvl="5">
              <a:spcBef>
                <a:spcPts val="0"/>
              </a:spcBef>
              <a:spcAft>
                <a:spcPts val="0"/>
              </a:spcAft>
              <a:buNone/>
              <a:defRPr sz="1200"/>
            </a:lvl6pPr>
            <a:lvl7pPr lvl="6">
              <a:spcBef>
                <a:spcPts val="0"/>
              </a:spcBef>
              <a:spcAft>
                <a:spcPts val="0"/>
              </a:spcAft>
              <a:buNone/>
              <a:defRPr sz="1200"/>
            </a:lvl7pPr>
            <a:lvl8pPr lvl="7">
              <a:spcBef>
                <a:spcPts val="0"/>
              </a:spcBef>
              <a:spcAft>
                <a:spcPts val="0"/>
              </a:spcAft>
              <a:buNone/>
              <a:defRPr sz="1200"/>
            </a:lvl8pPr>
            <a:lvl9pPr lvl="8">
              <a:spcBef>
                <a:spcPts val="0"/>
              </a:spcBef>
              <a:spcAft>
                <a:spcPts val="0"/>
              </a:spcAft>
              <a:buNone/>
              <a:defRPr sz="1200"/>
            </a:lvl9pPr>
          </a:lstStyle>
          <a:p/>
        </p:txBody>
      </p:sp>
      <p:sp>
        <p:nvSpPr>
          <p:cNvPr id="177" name="Google Shape;177;p16"/>
          <p:cNvSpPr txBox="1"/>
          <p:nvPr>
            <p:ph idx="12" type="sldNum"/>
          </p:nvPr>
        </p:nvSpPr>
        <p:spPr>
          <a:xfrm>
            <a:off x="8556779" y="4668600"/>
            <a:ext cx="300000" cy="196800"/>
          </a:xfrm>
          <a:prstGeom prst="rect">
            <a:avLst/>
          </a:prstGeom>
          <a:noFill/>
          <a:ln>
            <a:noFill/>
          </a:ln>
        </p:spPr>
        <p:txBody>
          <a:bodyPr anchorCtr="0" anchor="b" bIns="0" lIns="0" spcFirstLastPara="1" rIns="0" wrap="square" tIns="0">
            <a:noAutofit/>
          </a:bodyPr>
          <a:lstStyle>
            <a:lvl1pPr lvl="0" algn="r">
              <a:buNone/>
              <a:defRPr sz="700">
                <a:solidFill>
                  <a:schemeClr val="accent6"/>
                </a:solidFill>
                <a:latin typeface="Instrument Sans"/>
                <a:ea typeface="Instrument Sans"/>
                <a:cs typeface="Instrument Sans"/>
                <a:sym typeface="Instrument Sans"/>
              </a:defRPr>
            </a:lvl1pPr>
            <a:lvl2pPr lvl="1" algn="r">
              <a:buNone/>
              <a:defRPr sz="700">
                <a:solidFill>
                  <a:schemeClr val="accent6"/>
                </a:solidFill>
                <a:latin typeface="Instrument Sans"/>
                <a:ea typeface="Instrument Sans"/>
                <a:cs typeface="Instrument Sans"/>
                <a:sym typeface="Instrument Sans"/>
              </a:defRPr>
            </a:lvl2pPr>
            <a:lvl3pPr lvl="2" algn="r">
              <a:buNone/>
              <a:defRPr sz="700">
                <a:solidFill>
                  <a:schemeClr val="accent6"/>
                </a:solidFill>
                <a:latin typeface="Instrument Sans"/>
                <a:ea typeface="Instrument Sans"/>
                <a:cs typeface="Instrument Sans"/>
                <a:sym typeface="Instrument Sans"/>
              </a:defRPr>
            </a:lvl3pPr>
            <a:lvl4pPr lvl="3" algn="r">
              <a:buNone/>
              <a:defRPr sz="700">
                <a:solidFill>
                  <a:schemeClr val="accent6"/>
                </a:solidFill>
                <a:latin typeface="Instrument Sans"/>
                <a:ea typeface="Instrument Sans"/>
                <a:cs typeface="Instrument Sans"/>
                <a:sym typeface="Instrument Sans"/>
              </a:defRPr>
            </a:lvl4pPr>
            <a:lvl5pPr lvl="4" algn="r">
              <a:buNone/>
              <a:defRPr sz="700">
                <a:solidFill>
                  <a:schemeClr val="accent6"/>
                </a:solidFill>
                <a:latin typeface="Instrument Sans"/>
                <a:ea typeface="Instrument Sans"/>
                <a:cs typeface="Instrument Sans"/>
                <a:sym typeface="Instrument Sans"/>
              </a:defRPr>
            </a:lvl5pPr>
            <a:lvl6pPr lvl="5" algn="r">
              <a:buNone/>
              <a:defRPr sz="700">
                <a:solidFill>
                  <a:schemeClr val="accent6"/>
                </a:solidFill>
                <a:latin typeface="Instrument Sans"/>
                <a:ea typeface="Instrument Sans"/>
                <a:cs typeface="Instrument Sans"/>
                <a:sym typeface="Instrument Sans"/>
              </a:defRPr>
            </a:lvl6pPr>
            <a:lvl7pPr lvl="6" algn="r">
              <a:buNone/>
              <a:defRPr sz="700">
                <a:solidFill>
                  <a:schemeClr val="accent6"/>
                </a:solidFill>
                <a:latin typeface="Instrument Sans"/>
                <a:ea typeface="Instrument Sans"/>
                <a:cs typeface="Instrument Sans"/>
                <a:sym typeface="Instrument Sans"/>
              </a:defRPr>
            </a:lvl7pPr>
            <a:lvl8pPr lvl="7" algn="r">
              <a:buNone/>
              <a:defRPr sz="700">
                <a:solidFill>
                  <a:schemeClr val="accent6"/>
                </a:solidFill>
                <a:latin typeface="Instrument Sans"/>
                <a:ea typeface="Instrument Sans"/>
                <a:cs typeface="Instrument Sans"/>
                <a:sym typeface="Instrument Sans"/>
              </a:defRPr>
            </a:lvl8pPr>
            <a:lvl9pPr lvl="8" algn="r">
              <a:buNone/>
              <a:defRPr sz="700">
                <a:solidFill>
                  <a:schemeClr val="accent6"/>
                </a:solidFill>
                <a:latin typeface="Instrument Sans"/>
                <a:ea typeface="Instrument Sans"/>
                <a:cs typeface="Instrument Sans"/>
                <a:sym typeface="Instrument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orient="horz" pos="1589">
          <p15:clr>
            <a:srgbClr val="E46962"/>
          </p15:clr>
        </p15:guide>
      </p15:sldGuideLst>
    </p:ext>
  </p:extLst>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ig ideas ALT 3">
  <p:cSld name="BLANK_1_1_1_1_1_1_1_1_1_1_1_1_1_1_3_1_1">
    <p:spTree>
      <p:nvGrpSpPr>
        <p:cNvPr id="178" name="Shape 178"/>
        <p:cNvGrpSpPr/>
        <p:nvPr/>
      </p:nvGrpSpPr>
      <p:grpSpPr>
        <a:xfrm>
          <a:off x="0" y="0"/>
          <a:ext cx="0" cy="0"/>
          <a:chOff x="0" y="0"/>
          <a:chExt cx="0" cy="0"/>
        </a:xfrm>
      </p:grpSpPr>
      <p:sp>
        <p:nvSpPr>
          <p:cNvPr id="179" name="Google Shape;179;p17"/>
          <p:cNvSpPr/>
          <p:nvPr>
            <p:ph idx="2" type="pic"/>
          </p:nvPr>
        </p:nvSpPr>
        <p:spPr>
          <a:xfrm>
            <a:off x="6802025" y="1372800"/>
            <a:ext cx="2058600" cy="3296700"/>
          </a:xfrm>
          <a:prstGeom prst="roundRect">
            <a:avLst>
              <a:gd fmla="val 11530" name="adj"/>
            </a:avLst>
          </a:prstGeom>
          <a:noFill/>
          <a:ln>
            <a:noFill/>
          </a:ln>
        </p:spPr>
      </p:sp>
      <p:sp>
        <p:nvSpPr>
          <p:cNvPr id="180" name="Google Shape;180;p17"/>
          <p:cNvSpPr txBox="1"/>
          <p:nvPr>
            <p:ph idx="1" type="subTitle"/>
          </p:nvPr>
        </p:nvSpPr>
        <p:spPr>
          <a:xfrm>
            <a:off x="284700" y="284400"/>
            <a:ext cx="1965900" cy="192000"/>
          </a:xfrm>
          <a:prstGeom prst="rect">
            <a:avLst/>
          </a:prstGeom>
        </p:spPr>
        <p:txBody>
          <a:bodyPr anchorCtr="0" anchor="t" bIns="0" lIns="0" spcFirstLastPara="1" rIns="0" wrap="square" tIns="0">
            <a:noAutofit/>
          </a:bodyPr>
          <a:lstStyle>
            <a:lvl1pPr lvl="0">
              <a:spcBef>
                <a:spcPts val="0"/>
              </a:spcBef>
              <a:spcAft>
                <a:spcPts val="0"/>
              </a:spcAft>
              <a:buClr>
                <a:schemeClr val="accent5"/>
              </a:buClr>
              <a:buSzPts val="700"/>
              <a:buFont typeface="Instrument Sans"/>
              <a:buNone/>
              <a:defRPr sz="700">
                <a:solidFill>
                  <a:schemeClr val="accent5"/>
                </a:solidFill>
              </a:defRPr>
            </a:lvl1pPr>
            <a:lvl2pPr lvl="1">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2pPr>
            <a:lvl3pPr lvl="2">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3pPr>
            <a:lvl4pPr lvl="3">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4pPr>
            <a:lvl5pPr lvl="4">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5pPr>
            <a:lvl6pPr lvl="5">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6pPr>
            <a:lvl7pPr lvl="6">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7pPr>
            <a:lvl8pPr lvl="7">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8pPr>
            <a:lvl9pPr lvl="8">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9pPr>
          </a:lstStyle>
          <a:p/>
        </p:txBody>
      </p:sp>
      <p:sp>
        <p:nvSpPr>
          <p:cNvPr id="181" name="Google Shape;181;p17"/>
          <p:cNvSpPr txBox="1"/>
          <p:nvPr>
            <p:ph idx="3" type="subTitle"/>
          </p:nvPr>
        </p:nvSpPr>
        <p:spPr>
          <a:xfrm>
            <a:off x="6890875" y="284400"/>
            <a:ext cx="1965900" cy="192000"/>
          </a:xfrm>
          <a:prstGeom prst="rect">
            <a:avLst/>
          </a:prstGeom>
        </p:spPr>
        <p:txBody>
          <a:bodyPr anchorCtr="0" anchor="t" bIns="0" lIns="0" spcFirstLastPara="1" rIns="0" wrap="square" tIns="0">
            <a:noAutofit/>
          </a:bodyPr>
          <a:lstStyle>
            <a:lvl1pPr lvl="0" algn="r">
              <a:spcBef>
                <a:spcPts val="0"/>
              </a:spcBef>
              <a:spcAft>
                <a:spcPts val="0"/>
              </a:spcAft>
              <a:buClr>
                <a:schemeClr val="accent5"/>
              </a:buClr>
              <a:buSzPts val="700"/>
              <a:buFont typeface="Instrument Sans"/>
              <a:buNone/>
              <a:defRPr sz="700">
                <a:solidFill>
                  <a:schemeClr val="accent5"/>
                </a:solidFill>
              </a:defRPr>
            </a:lvl1pPr>
            <a:lvl2pPr lvl="1"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2pPr>
            <a:lvl3pPr lvl="2"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3pPr>
            <a:lvl4pPr lvl="3"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4pPr>
            <a:lvl5pPr lvl="4"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5pPr>
            <a:lvl6pPr lvl="5"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6pPr>
            <a:lvl7pPr lvl="6"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7pPr>
            <a:lvl8pPr lvl="7"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8pPr>
            <a:lvl9pPr lvl="8"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9pPr>
          </a:lstStyle>
          <a:p/>
        </p:txBody>
      </p:sp>
      <p:sp>
        <p:nvSpPr>
          <p:cNvPr id="182" name="Google Shape;182;p17"/>
          <p:cNvSpPr txBox="1"/>
          <p:nvPr>
            <p:ph idx="12" type="sldNum"/>
          </p:nvPr>
        </p:nvSpPr>
        <p:spPr>
          <a:xfrm>
            <a:off x="8556779" y="4668600"/>
            <a:ext cx="300000" cy="196800"/>
          </a:xfrm>
          <a:prstGeom prst="rect">
            <a:avLst/>
          </a:prstGeom>
          <a:noFill/>
          <a:ln>
            <a:noFill/>
          </a:ln>
        </p:spPr>
        <p:txBody>
          <a:bodyPr anchorCtr="0" anchor="b" bIns="0" lIns="0" spcFirstLastPara="1" rIns="0" wrap="square" tIns="0">
            <a:noAutofit/>
          </a:bodyPr>
          <a:lstStyle>
            <a:lvl1pPr lvl="0" algn="r">
              <a:buNone/>
              <a:defRPr sz="700">
                <a:solidFill>
                  <a:schemeClr val="accent6"/>
                </a:solidFill>
                <a:latin typeface="Instrument Sans"/>
                <a:ea typeface="Instrument Sans"/>
                <a:cs typeface="Instrument Sans"/>
                <a:sym typeface="Instrument Sans"/>
              </a:defRPr>
            </a:lvl1pPr>
            <a:lvl2pPr lvl="1" algn="r">
              <a:buNone/>
              <a:defRPr sz="700">
                <a:solidFill>
                  <a:schemeClr val="accent6"/>
                </a:solidFill>
                <a:latin typeface="Instrument Sans"/>
                <a:ea typeface="Instrument Sans"/>
                <a:cs typeface="Instrument Sans"/>
                <a:sym typeface="Instrument Sans"/>
              </a:defRPr>
            </a:lvl2pPr>
            <a:lvl3pPr lvl="2" algn="r">
              <a:buNone/>
              <a:defRPr sz="700">
                <a:solidFill>
                  <a:schemeClr val="accent6"/>
                </a:solidFill>
                <a:latin typeface="Instrument Sans"/>
                <a:ea typeface="Instrument Sans"/>
                <a:cs typeface="Instrument Sans"/>
                <a:sym typeface="Instrument Sans"/>
              </a:defRPr>
            </a:lvl3pPr>
            <a:lvl4pPr lvl="3" algn="r">
              <a:buNone/>
              <a:defRPr sz="700">
                <a:solidFill>
                  <a:schemeClr val="accent6"/>
                </a:solidFill>
                <a:latin typeface="Instrument Sans"/>
                <a:ea typeface="Instrument Sans"/>
                <a:cs typeface="Instrument Sans"/>
                <a:sym typeface="Instrument Sans"/>
              </a:defRPr>
            </a:lvl4pPr>
            <a:lvl5pPr lvl="4" algn="r">
              <a:buNone/>
              <a:defRPr sz="700">
                <a:solidFill>
                  <a:schemeClr val="accent6"/>
                </a:solidFill>
                <a:latin typeface="Instrument Sans"/>
                <a:ea typeface="Instrument Sans"/>
                <a:cs typeface="Instrument Sans"/>
                <a:sym typeface="Instrument Sans"/>
              </a:defRPr>
            </a:lvl5pPr>
            <a:lvl6pPr lvl="5" algn="r">
              <a:buNone/>
              <a:defRPr sz="700">
                <a:solidFill>
                  <a:schemeClr val="accent6"/>
                </a:solidFill>
                <a:latin typeface="Instrument Sans"/>
                <a:ea typeface="Instrument Sans"/>
                <a:cs typeface="Instrument Sans"/>
                <a:sym typeface="Instrument Sans"/>
              </a:defRPr>
            </a:lvl6pPr>
            <a:lvl7pPr lvl="6" algn="r">
              <a:buNone/>
              <a:defRPr sz="700">
                <a:solidFill>
                  <a:schemeClr val="accent6"/>
                </a:solidFill>
                <a:latin typeface="Instrument Sans"/>
                <a:ea typeface="Instrument Sans"/>
                <a:cs typeface="Instrument Sans"/>
                <a:sym typeface="Instrument Sans"/>
              </a:defRPr>
            </a:lvl7pPr>
            <a:lvl8pPr lvl="7" algn="r">
              <a:buNone/>
              <a:defRPr sz="700">
                <a:solidFill>
                  <a:schemeClr val="accent6"/>
                </a:solidFill>
                <a:latin typeface="Instrument Sans"/>
                <a:ea typeface="Instrument Sans"/>
                <a:cs typeface="Instrument Sans"/>
                <a:sym typeface="Instrument Sans"/>
              </a:defRPr>
            </a:lvl8pPr>
            <a:lvl9pPr lvl="8" algn="r">
              <a:buNone/>
              <a:defRPr sz="700">
                <a:solidFill>
                  <a:schemeClr val="accent6"/>
                </a:solidFill>
                <a:latin typeface="Instrument Sans"/>
                <a:ea typeface="Instrument Sans"/>
                <a:cs typeface="Instrument Sans"/>
                <a:sym typeface="Instrument Sans"/>
              </a:defRPr>
            </a:lvl9pPr>
          </a:lstStyle>
          <a:p>
            <a:pPr indent="0" lvl="0" marL="0" rtl="0" algn="r">
              <a:spcBef>
                <a:spcPts val="0"/>
              </a:spcBef>
              <a:spcAft>
                <a:spcPts val="0"/>
              </a:spcAft>
              <a:buNone/>
            </a:pPr>
            <a:fld id="{00000000-1234-1234-1234-123412341234}" type="slidenum">
              <a:rPr lang="en"/>
              <a:t>‹#›</a:t>
            </a:fld>
            <a:endParaRPr/>
          </a:p>
        </p:txBody>
      </p:sp>
      <p:sp>
        <p:nvSpPr>
          <p:cNvPr id="183" name="Google Shape;183;p17"/>
          <p:cNvSpPr txBox="1"/>
          <p:nvPr>
            <p:ph type="title"/>
          </p:nvPr>
        </p:nvSpPr>
        <p:spPr>
          <a:xfrm>
            <a:off x="284700" y="474750"/>
            <a:ext cx="5673600" cy="498600"/>
          </a:xfrm>
          <a:prstGeom prst="rect">
            <a:avLst/>
          </a:prstGeom>
        </p:spPr>
        <p:txBody>
          <a:bodyPr anchorCtr="0" anchor="b" bIns="0" lIns="0" spcFirstLastPara="1" rIns="0" wrap="square" tIns="0">
            <a:noAutofit/>
          </a:bodyPr>
          <a:lstStyle>
            <a:lvl1pPr lvl="0">
              <a:lnSpc>
                <a:spcPct val="90000"/>
              </a:lnSpc>
              <a:spcBef>
                <a:spcPts val="0"/>
              </a:spcBef>
              <a:spcAft>
                <a:spcPts val="0"/>
              </a:spcAft>
              <a:buNone/>
              <a:defRPr sz="2400">
                <a:latin typeface="Instrument Sans Medium"/>
                <a:ea typeface="Instrument Sans Medium"/>
                <a:cs typeface="Instrument Sans Medium"/>
                <a:sym typeface="Instrument Sans Medium"/>
              </a:defRPr>
            </a:lvl1pPr>
            <a:lvl2pPr lvl="1">
              <a:lnSpc>
                <a:spcPct val="115000"/>
              </a:lnSpc>
              <a:spcBef>
                <a:spcPts val="0"/>
              </a:spcBef>
              <a:spcAft>
                <a:spcPts val="0"/>
              </a:spcAft>
              <a:buNone/>
              <a:defRPr sz="2400">
                <a:latin typeface="Instrument Sans Medium"/>
                <a:ea typeface="Instrument Sans Medium"/>
                <a:cs typeface="Instrument Sans Medium"/>
                <a:sym typeface="Instrument Sans Medium"/>
              </a:defRPr>
            </a:lvl2pPr>
            <a:lvl3pPr lvl="2">
              <a:lnSpc>
                <a:spcPct val="115000"/>
              </a:lnSpc>
              <a:spcBef>
                <a:spcPts val="0"/>
              </a:spcBef>
              <a:spcAft>
                <a:spcPts val="0"/>
              </a:spcAft>
              <a:buNone/>
              <a:defRPr sz="2400">
                <a:latin typeface="Instrument Sans Medium"/>
                <a:ea typeface="Instrument Sans Medium"/>
                <a:cs typeface="Instrument Sans Medium"/>
                <a:sym typeface="Instrument Sans Medium"/>
              </a:defRPr>
            </a:lvl3pPr>
            <a:lvl4pPr lvl="3">
              <a:lnSpc>
                <a:spcPct val="115000"/>
              </a:lnSpc>
              <a:spcBef>
                <a:spcPts val="0"/>
              </a:spcBef>
              <a:spcAft>
                <a:spcPts val="0"/>
              </a:spcAft>
              <a:buNone/>
              <a:defRPr sz="2400">
                <a:latin typeface="Instrument Sans Medium"/>
                <a:ea typeface="Instrument Sans Medium"/>
                <a:cs typeface="Instrument Sans Medium"/>
                <a:sym typeface="Instrument Sans Medium"/>
              </a:defRPr>
            </a:lvl4pPr>
            <a:lvl5pPr lvl="4">
              <a:lnSpc>
                <a:spcPct val="115000"/>
              </a:lnSpc>
              <a:spcBef>
                <a:spcPts val="0"/>
              </a:spcBef>
              <a:spcAft>
                <a:spcPts val="0"/>
              </a:spcAft>
              <a:buNone/>
              <a:defRPr sz="2400">
                <a:latin typeface="Instrument Sans Medium"/>
                <a:ea typeface="Instrument Sans Medium"/>
                <a:cs typeface="Instrument Sans Medium"/>
                <a:sym typeface="Instrument Sans Medium"/>
              </a:defRPr>
            </a:lvl5pPr>
            <a:lvl6pPr lvl="5">
              <a:lnSpc>
                <a:spcPct val="115000"/>
              </a:lnSpc>
              <a:spcBef>
                <a:spcPts val="0"/>
              </a:spcBef>
              <a:spcAft>
                <a:spcPts val="0"/>
              </a:spcAft>
              <a:buNone/>
              <a:defRPr sz="2400">
                <a:latin typeface="Instrument Sans Medium"/>
                <a:ea typeface="Instrument Sans Medium"/>
                <a:cs typeface="Instrument Sans Medium"/>
                <a:sym typeface="Instrument Sans Medium"/>
              </a:defRPr>
            </a:lvl6pPr>
            <a:lvl7pPr lvl="6">
              <a:lnSpc>
                <a:spcPct val="115000"/>
              </a:lnSpc>
              <a:spcBef>
                <a:spcPts val="0"/>
              </a:spcBef>
              <a:spcAft>
                <a:spcPts val="0"/>
              </a:spcAft>
              <a:buNone/>
              <a:defRPr sz="2400">
                <a:latin typeface="Instrument Sans Medium"/>
                <a:ea typeface="Instrument Sans Medium"/>
                <a:cs typeface="Instrument Sans Medium"/>
                <a:sym typeface="Instrument Sans Medium"/>
              </a:defRPr>
            </a:lvl7pPr>
            <a:lvl8pPr lvl="7">
              <a:lnSpc>
                <a:spcPct val="115000"/>
              </a:lnSpc>
              <a:spcBef>
                <a:spcPts val="0"/>
              </a:spcBef>
              <a:spcAft>
                <a:spcPts val="0"/>
              </a:spcAft>
              <a:buNone/>
              <a:defRPr sz="2400">
                <a:latin typeface="Instrument Sans Medium"/>
                <a:ea typeface="Instrument Sans Medium"/>
                <a:cs typeface="Instrument Sans Medium"/>
                <a:sym typeface="Instrument Sans Medium"/>
              </a:defRPr>
            </a:lvl8pPr>
            <a:lvl9pPr lvl="8">
              <a:lnSpc>
                <a:spcPct val="115000"/>
              </a:lnSpc>
              <a:spcBef>
                <a:spcPts val="0"/>
              </a:spcBef>
              <a:spcAft>
                <a:spcPts val="0"/>
              </a:spcAft>
              <a:buNone/>
              <a:defRPr sz="2400">
                <a:latin typeface="Instrument Sans Medium"/>
                <a:ea typeface="Instrument Sans Medium"/>
                <a:cs typeface="Instrument Sans Medium"/>
                <a:sym typeface="Instrument Sans Medium"/>
              </a:defRPr>
            </a:lvl9pPr>
          </a:lstStyle>
          <a:p/>
        </p:txBody>
      </p:sp>
      <p:sp>
        <p:nvSpPr>
          <p:cNvPr id="184" name="Google Shape;184;p17"/>
          <p:cNvSpPr txBox="1"/>
          <p:nvPr>
            <p:ph idx="4" type="body"/>
          </p:nvPr>
        </p:nvSpPr>
        <p:spPr>
          <a:xfrm>
            <a:off x="284700" y="2792774"/>
            <a:ext cx="2053500" cy="1569900"/>
          </a:xfrm>
          <a:prstGeom prst="rect">
            <a:avLst/>
          </a:prstGeom>
        </p:spPr>
        <p:txBody>
          <a:bodyPr anchorCtr="0" anchor="t" bIns="0" lIns="182875" spcFirstLastPara="1" rIns="182875" wrap="square" tIns="0">
            <a:noAutofit/>
          </a:bodyPr>
          <a:lstStyle>
            <a:lvl1pPr indent="-292100" lvl="0" marL="457200">
              <a:spcBef>
                <a:spcPts val="0"/>
              </a:spcBef>
              <a:spcAft>
                <a:spcPts val="0"/>
              </a:spcAft>
              <a:buSzPts val="1000"/>
              <a:buFont typeface="Instrument Sans"/>
              <a:buChar char="●"/>
              <a:defRPr/>
            </a:lvl1pPr>
            <a:lvl2pPr indent="-292100" lvl="1" marL="914400">
              <a:spcBef>
                <a:spcPts val="0"/>
              </a:spcBef>
              <a:spcAft>
                <a:spcPts val="0"/>
              </a:spcAft>
              <a:buSzPts val="1000"/>
              <a:buFont typeface="Instrument Sans"/>
              <a:buChar char="○"/>
              <a:defRPr/>
            </a:lvl2pPr>
            <a:lvl3pPr indent="-292100" lvl="2" marL="1371600">
              <a:spcBef>
                <a:spcPts val="0"/>
              </a:spcBef>
              <a:spcAft>
                <a:spcPts val="0"/>
              </a:spcAft>
              <a:buSzPts val="1000"/>
              <a:buFont typeface="Instrument Sans"/>
              <a:buChar char="■"/>
              <a:defRPr/>
            </a:lvl3pPr>
            <a:lvl4pPr indent="-292100" lvl="3" marL="1828800">
              <a:spcBef>
                <a:spcPts val="0"/>
              </a:spcBef>
              <a:spcAft>
                <a:spcPts val="0"/>
              </a:spcAft>
              <a:buSzPts val="1000"/>
              <a:buFont typeface="Instrument Sans"/>
              <a:buChar char="●"/>
              <a:defRPr/>
            </a:lvl4pPr>
            <a:lvl5pPr indent="-292100" lvl="4" marL="2286000">
              <a:spcBef>
                <a:spcPts val="0"/>
              </a:spcBef>
              <a:spcAft>
                <a:spcPts val="0"/>
              </a:spcAft>
              <a:buSzPts val="1000"/>
              <a:buFont typeface="Instrument Sans"/>
              <a:buChar char="○"/>
              <a:defRPr/>
            </a:lvl5pPr>
            <a:lvl6pPr indent="-292100" lvl="5" marL="2743200">
              <a:spcBef>
                <a:spcPts val="0"/>
              </a:spcBef>
              <a:spcAft>
                <a:spcPts val="0"/>
              </a:spcAft>
              <a:buSzPts val="1000"/>
              <a:buFont typeface="Instrument Sans"/>
              <a:buChar char="■"/>
              <a:defRPr/>
            </a:lvl6pPr>
            <a:lvl7pPr indent="-292100" lvl="6" marL="3200400">
              <a:spcBef>
                <a:spcPts val="0"/>
              </a:spcBef>
              <a:spcAft>
                <a:spcPts val="0"/>
              </a:spcAft>
              <a:buSzPts val="1000"/>
              <a:buFont typeface="Instrument Sans"/>
              <a:buChar char="●"/>
              <a:defRPr/>
            </a:lvl7pPr>
            <a:lvl8pPr indent="-292100" lvl="7" marL="3657600">
              <a:spcBef>
                <a:spcPts val="0"/>
              </a:spcBef>
              <a:spcAft>
                <a:spcPts val="0"/>
              </a:spcAft>
              <a:buSzPts val="1000"/>
              <a:buFont typeface="Instrument Sans"/>
              <a:buChar char="○"/>
              <a:defRPr/>
            </a:lvl8pPr>
            <a:lvl9pPr indent="-292100" lvl="8" marL="4114800">
              <a:spcBef>
                <a:spcPts val="0"/>
              </a:spcBef>
              <a:spcAft>
                <a:spcPts val="0"/>
              </a:spcAft>
              <a:buSzPts val="1000"/>
              <a:buFont typeface="Instrument Sans"/>
              <a:buChar char="■"/>
              <a:defRPr/>
            </a:lvl9pPr>
          </a:lstStyle>
          <a:p/>
        </p:txBody>
      </p:sp>
      <p:sp>
        <p:nvSpPr>
          <p:cNvPr id="185" name="Google Shape;185;p17"/>
          <p:cNvSpPr txBox="1"/>
          <p:nvPr>
            <p:ph idx="5" type="title"/>
          </p:nvPr>
        </p:nvSpPr>
        <p:spPr>
          <a:xfrm>
            <a:off x="284700" y="2053175"/>
            <a:ext cx="2058600" cy="498600"/>
          </a:xfrm>
          <a:prstGeom prst="rect">
            <a:avLst/>
          </a:prstGeom>
        </p:spPr>
        <p:txBody>
          <a:bodyPr anchorCtr="0" anchor="ctr" bIns="0" lIns="182875" spcFirstLastPara="1" rIns="182875" wrap="square" tIns="0">
            <a:noAutofit/>
          </a:bodyPr>
          <a:lstStyle>
            <a:lvl1pPr lvl="0">
              <a:spcBef>
                <a:spcPts val="0"/>
              </a:spcBef>
              <a:spcAft>
                <a:spcPts val="0"/>
              </a:spcAft>
              <a:buNone/>
              <a:defRPr sz="1400">
                <a:latin typeface="Instrument Sans Medium"/>
                <a:ea typeface="Instrument Sans Medium"/>
                <a:cs typeface="Instrument Sans Medium"/>
                <a:sym typeface="Instrument Sans Medium"/>
              </a:defRPr>
            </a:lvl1pPr>
            <a:lvl2pPr lvl="1">
              <a:spcBef>
                <a:spcPts val="0"/>
              </a:spcBef>
              <a:spcAft>
                <a:spcPts val="0"/>
              </a:spcAft>
              <a:buNone/>
              <a:defRPr sz="2400">
                <a:latin typeface="Instrument Sans Medium"/>
                <a:ea typeface="Instrument Sans Medium"/>
                <a:cs typeface="Instrument Sans Medium"/>
                <a:sym typeface="Instrument Sans Medium"/>
              </a:defRPr>
            </a:lvl2pPr>
            <a:lvl3pPr lvl="2">
              <a:spcBef>
                <a:spcPts val="0"/>
              </a:spcBef>
              <a:spcAft>
                <a:spcPts val="0"/>
              </a:spcAft>
              <a:buNone/>
              <a:defRPr sz="2400">
                <a:latin typeface="Instrument Sans Medium"/>
                <a:ea typeface="Instrument Sans Medium"/>
                <a:cs typeface="Instrument Sans Medium"/>
                <a:sym typeface="Instrument Sans Medium"/>
              </a:defRPr>
            </a:lvl3pPr>
            <a:lvl4pPr lvl="3">
              <a:spcBef>
                <a:spcPts val="0"/>
              </a:spcBef>
              <a:spcAft>
                <a:spcPts val="0"/>
              </a:spcAft>
              <a:buNone/>
              <a:defRPr sz="2400">
                <a:latin typeface="Instrument Sans Medium"/>
                <a:ea typeface="Instrument Sans Medium"/>
                <a:cs typeface="Instrument Sans Medium"/>
                <a:sym typeface="Instrument Sans Medium"/>
              </a:defRPr>
            </a:lvl4pPr>
            <a:lvl5pPr lvl="4">
              <a:spcBef>
                <a:spcPts val="0"/>
              </a:spcBef>
              <a:spcAft>
                <a:spcPts val="0"/>
              </a:spcAft>
              <a:buNone/>
              <a:defRPr sz="2400">
                <a:latin typeface="Instrument Sans Medium"/>
                <a:ea typeface="Instrument Sans Medium"/>
                <a:cs typeface="Instrument Sans Medium"/>
                <a:sym typeface="Instrument Sans Medium"/>
              </a:defRPr>
            </a:lvl5pPr>
            <a:lvl6pPr lvl="5">
              <a:spcBef>
                <a:spcPts val="0"/>
              </a:spcBef>
              <a:spcAft>
                <a:spcPts val="0"/>
              </a:spcAft>
              <a:buNone/>
              <a:defRPr sz="2400">
                <a:latin typeface="Instrument Sans Medium"/>
                <a:ea typeface="Instrument Sans Medium"/>
                <a:cs typeface="Instrument Sans Medium"/>
                <a:sym typeface="Instrument Sans Medium"/>
              </a:defRPr>
            </a:lvl6pPr>
            <a:lvl7pPr lvl="6">
              <a:spcBef>
                <a:spcPts val="0"/>
              </a:spcBef>
              <a:spcAft>
                <a:spcPts val="0"/>
              </a:spcAft>
              <a:buNone/>
              <a:defRPr sz="2400">
                <a:latin typeface="Instrument Sans Medium"/>
                <a:ea typeface="Instrument Sans Medium"/>
                <a:cs typeface="Instrument Sans Medium"/>
                <a:sym typeface="Instrument Sans Medium"/>
              </a:defRPr>
            </a:lvl7pPr>
            <a:lvl8pPr lvl="7">
              <a:spcBef>
                <a:spcPts val="0"/>
              </a:spcBef>
              <a:spcAft>
                <a:spcPts val="0"/>
              </a:spcAft>
              <a:buNone/>
              <a:defRPr sz="2400">
                <a:latin typeface="Instrument Sans Medium"/>
                <a:ea typeface="Instrument Sans Medium"/>
                <a:cs typeface="Instrument Sans Medium"/>
                <a:sym typeface="Instrument Sans Medium"/>
              </a:defRPr>
            </a:lvl8pPr>
            <a:lvl9pPr lvl="8">
              <a:spcBef>
                <a:spcPts val="0"/>
              </a:spcBef>
              <a:spcAft>
                <a:spcPts val="0"/>
              </a:spcAft>
              <a:buNone/>
              <a:defRPr sz="2400">
                <a:latin typeface="Instrument Sans Medium"/>
                <a:ea typeface="Instrument Sans Medium"/>
                <a:cs typeface="Instrument Sans Medium"/>
                <a:sym typeface="Instrument Sans Medium"/>
              </a:defRPr>
            </a:lvl9pPr>
          </a:lstStyle>
          <a:p/>
        </p:txBody>
      </p:sp>
      <p:sp>
        <p:nvSpPr>
          <p:cNvPr id="186" name="Google Shape;186;p17"/>
          <p:cNvSpPr txBox="1"/>
          <p:nvPr>
            <p:ph idx="6" type="title"/>
          </p:nvPr>
        </p:nvSpPr>
        <p:spPr>
          <a:xfrm>
            <a:off x="284700" y="1557525"/>
            <a:ext cx="1068000" cy="440700"/>
          </a:xfrm>
          <a:prstGeom prst="rect">
            <a:avLst/>
          </a:prstGeom>
          <a:noFill/>
        </p:spPr>
        <p:txBody>
          <a:bodyPr anchorCtr="0" anchor="t" bIns="0" lIns="182875" spcFirstLastPara="1" rIns="182875" wrap="square" tIns="0">
            <a:noAutofit/>
          </a:bodyPr>
          <a:lstStyle>
            <a:lvl1pPr lvl="0">
              <a:spcBef>
                <a:spcPts val="0"/>
              </a:spcBef>
              <a:spcAft>
                <a:spcPts val="0"/>
              </a:spcAft>
              <a:buNone/>
              <a:defRPr sz="1000">
                <a:latin typeface="Instrument Sans"/>
                <a:ea typeface="Instrument Sans"/>
                <a:cs typeface="Instrument Sans"/>
                <a:sym typeface="Instrument Sans"/>
              </a:defRPr>
            </a:lvl1pPr>
            <a:lvl2pPr lvl="1">
              <a:spcBef>
                <a:spcPts val="0"/>
              </a:spcBef>
              <a:spcAft>
                <a:spcPts val="0"/>
              </a:spcAft>
              <a:buNone/>
              <a:defRPr sz="2400">
                <a:latin typeface="Instrument Sans Medium"/>
                <a:ea typeface="Instrument Sans Medium"/>
                <a:cs typeface="Instrument Sans Medium"/>
                <a:sym typeface="Instrument Sans Medium"/>
              </a:defRPr>
            </a:lvl2pPr>
            <a:lvl3pPr lvl="2">
              <a:spcBef>
                <a:spcPts val="0"/>
              </a:spcBef>
              <a:spcAft>
                <a:spcPts val="0"/>
              </a:spcAft>
              <a:buNone/>
              <a:defRPr sz="2400">
                <a:latin typeface="Instrument Sans Medium"/>
                <a:ea typeface="Instrument Sans Medium"/>
                <a:cs typeface="Instrument Sans Medium"/>
                <a:sym typeface="Instrument Sans Medium"/>
              </a:defRPr>
            </a:lvl3pPr>
            <a:lvl4pPr lvl="3">
              <a:spcBef>
                <a:spcPts val="0"/>
              </a:spcBef>
              <a:spcAft>
                <a:spcPts val="0"/>
              </a:spcAft>
              <a:buNone/>
              <a:defRPr sz="2400">
                <a:latin typeface="Instrument Sans Medium"/>
                <a:ea typeface="Instrument Sans Medium"/>
                <a:cs typeface="Instrument Sans Medium"/>
                <a:sym typeface="Instrument Sans Medium"/>
              </a:defRPr>
            </a:lvl4pPr>
            <a:lvl5pPr lvl="4">
              <a:spcBef>
                <a:spcPts val="0"/>
              </a:spcBef>
              <a:spcAft>
                <a:spcPts val="0"/>
              </a:spcAft>
              <a:buNone/>
              <a:defRPr sz="2400">
                <a:latin typeface="Instrument Sans Medium"/>
                <a:ea typeface="Instrument Sans Medium"/>
                <a:cs typeface="Instrument Sans Medium"/>
                <a:sym typeface="Instrument Sans Medium"/>
              </a:defRPr>
            </a:lvl5pPr>
            <a:lvl6pPr lvl="5">
              <a:spcBef>
                <a:spcPts val="0"/>
              </a:spcBef>
              <a:spcAft>
                <a:spcPts val="0"/>
              </a:spcAft>
              <a:buNone/>
              <a:defRPr sz="2400">
                <a:latin typeface="Instrument Sans Medium"/>
                <a:ea typeface="Instrument Sans Medium"/>
                <a:cs typeface="Instrument Sans Medium"/>
                <a:sym typeface="Instrument Sans Medium"/>
              </a:defRPr>
            </a:lvl6pPr>
            <a:lvl7pPr lvl="6">
              <a:spcBef>
                <a:spcPts val="0"/>
              </a:spcBef>
              <a:spcAft>
                <a:spcPts val="0"/>
              </a:spcAft>
              <a:buNone/>
              <a:defRPr sz="2400">
                <a:latin typeface="Instrument Sans Medium"/>
                <a:ea typeface="Instrument Sans Medium"/>
                <a:cs typeface="Instrument Sans Medium"/>
                <a:sym typeface="Instrument Sans Medium"/>
              </a:defRPr>
            </a:lvl7pPr>
            <a:lvl8pPr lvl="7">
              <a:spcBef>
                <a:spcPts val="0"/>
              </a:spcBef>
              <a:spcAft>
                <a:spcPts val="0"/>
              </a:spcAft>
              <a:buNone/>
              <a:defRPr sz="2400">
                <a:latin typeface="Instrument Sans Medium"/>
                <a:ea typeface="Instrument Sans Medium"/>
                <a:cs typeface="Instrument Sans Medium"/>
                <a:sym typeface="Instrument Sans Medium"/>
              </a:defRPr>
            </a:lvl8pPr>
            <a:lvl9pPr lvl="8">
              <a:spcBef>
                <a:spcPts val="0"/>
              </a:spcBef>
              <a:spcAft>
                <a:spcPts val="0"/>
              </a:spcAft>
              <a:buNone/>
              <a:defRPr sz="2400">
                <a:latin typeface="Instrument Sans Medium"/>
                <a:ea typeface="Instrument Sans Medium"/>
                <a:cs typeface="Instrument Sans Medium"/>
                <a:sym typeface="Instrument Sans Medium"/>
              </a:defRPr>
            </a:lvl9pPr>
          </a:lstStyle>
          <a:p/>
        </p:txBody>
      </p:sp>
      <p:sp>
        <p:nvSpPr>
          <p:cNvPr id="187" name="Google Shape;187;p17"/>
          <p:cNvSpPr txBox="1"/>
          <p:nvPr>
            <p:ph idx="7" type="body"/>
          </p:nvPr>
        </p:nvSpPr>
        <p:spPr>
          <a:xfrm>
            <a:off x="2457088" y="2792774"/>
            <a:ext cx="2053500" cy="1569900"/>
          </a:xfrm>
          <a:prstGeom prst="rect">
            <a:avLst/>
          </a:prstGeom>
        </p:spPr>
        <p:txBody>
          <a:bodyPr anchorCtr="0" anchor="t" bIns="0" lIns="182875" spcFirstLastPara="1" rIns="182875" wrap="square" tIns="0">
            <a:noAutofit/>
          </a:bodyPr>
          <a:lstStyle>
            <a:lvl1pPr indent="-292100" lvl="0" marL="457200">
              <a:lnSpc>
                <a:spcPct val="115000"/>
              </a:lnSpc>
              <a:spcBef>
                <a:spcPts val="0"/>
              </a:spcBef>
              <a:spcAft>
                <a:spcPts val="0"/>
              </a:spcAft>
              <a:buClr>
                <a:schemeClr val="lt1"/>
              </a:buClr>
              <a:buSzPts val="1000"/>
              <a:buFont typeface="Instrument Sans"/>
              <a:buChar char="●"/>
              <a:defRPr/>
            </a:lvl1pPr>
            <a:lvl2pPr indent="-292100" lvl="1" marL="914400">
              <a:lnSpc>
                <a:spcPct val="115000"/>
              </a:lnSpc>
              <a:spcBef>
                <a:spcPts val="0"/>
              </a:spcBef>
              <a:spcAft>
                <a:spcPts val="0"/>
              </a:spcAft>
              <a:buClr>
                <a:schemeClr val="lt1"/>
              </a:buClr>
              <a:buSzPts val="1000"/>
              <a:buFont typeface="Instrument Sans"/>
              <a:buChar char="○"/>
              <a:defRPr/>
            </a:lvl2pPr>
            <a:lvl3pPr indent="-292100" lvl="2" marL="1371600">
              <a:lnSpc>
                <a:spcPct val="115000"/>
              </a:lnSpc>
              <a:spcBef>
                <a:spcPts val="0"/>
              </a:spcBef>
              <a:spcAft>
                <a:spcPts val="0"/>
              </a:spcAft>
              <a:buClr>
                <a:schemeClr val="lt1"/>
              </a:buClr>
              <a:buSzPts val="1000"/>
              <a:buFont typeface="Instrument Sans"/>
              <a:buChar char="■"/>
              <a:defRPr/>
            </a:lvl3pPr>
            <a:lvl4pPr indent="-292100" lvl="3" marL="1828800">
              <a:lnSpc>
                <a:spcPct val="115000"/>
              </a:lnSpc>
              <a:spcBef>
                <a:spcPts val="0"/>
              </a:spcBef>
              <a:spcAft>
                <a:spcPts val="0"/>
              </a:spcAft>
              <a:buClr>
                <a:schemeClr val="lt1"/>
              </a:buClr>
              <a:buSzPts val="1000"/>
              <a:buFont typeface="Instrument Sans"/>
              <a:buChar char="●"/>
              <a:defRPr/>
            </a:lvl4pPr>
            <a:lvl5pPr indent="-292100" lvl="4" marL="2286000">
              <a:lnSpc>
                <a:spcPct val="115000"/>
              </a:lnSpc>
              <a:spcBef>
                <a:spcPts val="0"/>
              </a:spcBef>
              <a:spcAft>
                <a:spcPts val="0"/>
              </a:spcAft>
              <a:buClr>
                <a:schemeClr val="lt1"/>
              </a:buClr>
              <a:buSzPts val="1000"/>
              <a:buFont typeface="Instrument Sans"/>
              <a:buChar char="○"/>
              <a:defRPr/>
            </a:lvl5pPr>
            <a:lvl6pPr indent="-292100" lvl="5" marL="2743200">
              <a:lnSpc>
                <a:spcPct val="115000"/>
              </a:lnSpc>
              <a:spcBef>
                <a:spcPts val="0"/>
              </a:spcBef>
              <a:spcAft>
                <a:spcPts val="0"/>
              </a:spcAft>
              <a:buClr>
                <a:schemeClr val="lt1"/>
              </a:buClr>
              <a:buSzPts val="1000"/>
              <a:buFont typeface="Instrument Sans"/>
              <a:buChar char="■"/>
              <a:defRPr/>
            </a:lvl6pPr>
            <a:lvl7pPr indent="-292100" lvl="6" marL="3200400">
              <a:lnSpc>
                <a:spcPct val="115000"/>
              </a:lnSpc>
              <a:spcBef>
                <a:spcPts val="0"/>
              </a:spcBef>
              <a:spcAft>
                <a:spcPts val="0"/>
              </a:spcAft>
              <a:buClr>
                <a:schemeClr val="lt1"/>
              </a:buClr>
              <a:buSzPts val="1000"/>
              <a:buFont typeface="Instrument Sans"/>
              <a:buChar char="●"/>
              <a:defRPr/>
            </a:lvl7pPr>
            <a:lvl8pPr indent="-292100" lvl="7" marL="3657600">
              <a:lnSpc>
                <a:spcPct val="115000"/>
              </a:lnSpc>
              <a:spcBef>
                <a:spcPts val="0"/>
              </a:spcBef>
              <a:spcAft>
                <a:spcPts val="0"/>
              </a:spcAft>
              <a:buClr>
                <a:schemeClr val="lt1"/>
              </a:buClr>
              <a:buSzPts val="1000"/>
              <a:buFont typeface="Instrument Sans"/>
              <a:buChar char="○"/>
              <a:defRPr/>
            </a:lvl8pPr>
            <a:lvl9pPr indent="-292100" lvl="8" marL="4114800">
              <a:lnSpc>
                <a:spcPct val="115000"/>
              </a:lnSpc>
              <a:spcBef>
                <a:spcPts val="0"/>
              </a:spcBef>
              <a:spcAft>
                <a:spcPts val="0"/>
              </a:spcAft>
              <a:buClr>
                <a:schemeClr val="lt1"/>
              </a:buClr>
              <a:buSzPts val="1000"/>
              <a:buFont typeface="Instrument Sans"/>
              <a:buChar char="■"/>
              <a:defRPr/>
            </a:lvl9pPr>
          </a:lstStyle>
          <a:p/>
        </p:txBody>
      </p:sp>
      <p:sp>
        <p:nvSpPr>
          <p:cNvPr id="188" name="Google Shape;188;p17"/>
          <p:cNvSpPr txBox="1"/>
          <p:nvPr>
            <p:ph idx="8" type="title"/>
          </p:nvPr>
        </p:nvSpPr>
        <p:spPr>
          <a:xfrm>
            <a:off x="2457088" y="2053175"/>
            <a:ext cx="2058600" cy="498600"/>
          </a:xfrm>
          <a:prstGeom prst="rect">
            <a:avLst/>
          </a:prstGeom>
        </p:spPr>
        <p:txBody>
          <a:bodyPr anchorCtr="0" anchor="ctr" bIns="0" lIns="182875" spcFirstLastPara="1" rIns="182875" wrap="square" tIns="0">
            <a:noAutofit/>
          </a:bodyPr>
          <a:lstStyle>
            <a:lvl1pPr lvl="0">
              <a:spcBef>
                <a:spcPts val="0"/>
              </a:spcBef>
              <a:spcAft>
                <a:spcPts val="0"/>
              </a:spcAft>
              <a:buNone/>
              <a:defRPr sz="1400">
                <a:latin typeface="Instrument Sans Medium"/>
                <a:ea typeface="Instrument Sans Medium"/>
                <a:cs typeface="Instrument Sans Medium"/>
                <a:sym typeface="Instrument Sans Medium"/>
              </a:defRPr>
            </a:lvl1pPr>
            <a:lvl2pPr lvl="1">
              <a:spcBef>
                <a:spcPts val="0"/>
              </a:spcBef>
              <a:spcAft>
                <a:spcPts val="0"/>
              </a:spcAft>
              <a:buNone/>
              <a:defRPr sz="2400">
                <a:latin typeface="Instrument Sans Medium"/>
                <a:ea typeface="Instrument Sans Medium"/>
                <a:cs typeface="Instrument Sans Medium"/>
                <a:sym typeface="Instrument Sans Medium"/>
              </a:defRPr>
            </a:lvl2pPr>
            <a:lvl3pPr lvl="2">
              <a:spcBef>
                <a:spcPts val="0"/>
              </a:spcBef>
              <a:spcAft>
                <a:spcPts val="0"/>
              </a:spcAft>
              <a:buNone/>
              <a:defRPr sz="2400">
                <a:latin typeface="Instrument Sans Medium"/>
                <a:ea typeface="Instrument Sans Medium"/>
                <a:cs typeface="Instrument Sans Medium"/>
                <a:sym typeface="Instrument Sans Medium"/>
              </a:defRPr>
            </a:lvl3pPr>
            <a:lvl4pPr lvl="3">
              <a:spcBef>
                <a:spcPts val="0"/>
              </a:spcBef>
              <a:spcAft>
                <a:spcPts val="0"/>
              </a:spcAft>
              <a:buNone/>
              <a:defRPr sz="2400">
                <a:latin typeface="Instrument Sans Medium"/>
                <a:ea typeface="Instrument Sans Medium"/>
                <a:cs typeface="Instrument Sans Medium"/>
                <a:sym typeface="Instrument Sans Medium"/>
              </a:defRPr>
            </a:lvl4pPr>
            <a:lvl5pPr lvl="4">
              <a:spcBef>
                <a:spcPts val="0"/>
              </a:spcBef>
              <a:spcAft>
                <a:spcPts val="0"/>
              </a:spcAft>
              <a:buNone/>
              <a:defRPr sz="2400">
                <a:latin typeface="Instrument Sans Medium"/>
                <a:ea typeface="Instrument Sans Medium"/>
                <a:cs typeface="Instrument Sans Medium"/>
                <a:sym typeface="Instrument Sans Medium"/>
              </a:defRPr>
            </a:lvl5pPr>
            <a:lvl6pPr lvl="5">
              <a:spcBef>
                <a:spcPts val="0"/>
              </a:spcBef>
              <a:spcAft>
                <a:spcPts val="0"/>
              </a:spcAft>
              <a:buNone/>
              <a:defRPr sz="2400">
                <a:latin typeface="Instrument Sans Medium"/>
                <a:ea typeface="Instrument Sans Medium"/>
                <a:cs typeface="Instrument Sans Medium"/>
                <a:sym typeface="Instrument Sans Medium"/>
              </a:defRPr>
            </a:lvl6pPr>
            <a:lvl7pPr lvl="6">
              <a:spcBef>
                <a:spcPts val="0"/>
              </a:spcBef>
              <a:spcAft>
                <a:spcPts val="0"/>
              </a:spcAft>
              <a:buNone/>
              <a:defRPr sz="2400">
                <a:latin typeface="Instrument Sans Medium"/>
                <a:ea typeface="Instrument Sans Medium"/>
                <a:cs typeface="Instrument Sans Medium"/>
                <a:sym typeface="Instrument Sans Medium"/>
              </a:defRPr>
            </a:lvl7pPr>
            <a:lvl8pPr lvl="7">
              <a:spcBef>
                <a:spcPts val="0"/>
              </a:spcBef>
              <a:spcAft>
                <a:spcPts val="0"/>
              </a:spcAft>
              <a:buNone/>
              <a:defRPr sz="2400">
                <a:latin typeface="Instrument Sans Medium"/>
                <a:ea typeface="Instrument Sans Medium"/>
                <a:cs typeface="Instrument Sans Medium"/>
                <a:sym typeface="Instrument Sans Medium"/>
              </a:defRPr>
            </a:lvl8pPr>
            <a:lvl9pPr lvl="8">
              <a:spcBef>
                <a:spcPts val="0"/>
              </a:spcBef>
              <a:spcAft>
                <a:spcPts val="0"/>
              </a:spcAft>
              <a:buNone/>
              <a:defRPr sz="2400">
                <a:latin typeface="Instrument Sans Medium"/>
                <a:ea typeface="Instrument Sans Medium"/>
                <a:cs typeface="Instrument Sans Medium"/>
                <a:sym typeface="Instrument Sans Medium"/>
              </a:defRPr>
            </a:lvl9pPr>
          </a:lstStyle>
          <a:p/>
        </p:txBody>
      </p:sp>
      <p:sp>
        <p:nvSpPr>
          <p:cNvPr id="189" name="Google Shape;189;p17"/>
          <p:cNvSpPr txBox="1"/>
          <p:nvPr>
            <p:ph idx="9" type="title"/>
          </p:nvPr>
        </p:nvSpPr>
        <p:spPr>
          <a:xfrm>
            <a:off x="2457088" y="1557525"/>
            <a:ext cx="1068000" cy="440700"/>
          </a:xfrm>
          <a:prstGeom prst="rect">
            <a:avLst/>
          </a:prstGeom>
          <a:noFill/>
        </p:spPr>
        <p:txBody>
          <a:bodyPr anchorCtr="0" anchor="t" bIns="0" lIns="182875" spcFirstLastPara="1" rIns="182875" wrap="square" tIns="0">
            <a:noAutofit/>
          </a:bodyPr>
          <a:lstStyle>
            <a:lvl1pPr lvl="0">
              <a:spcBef>
                <a:spcPts val="0"/>
              </a:spcBef>
              <a:spcAft>
                <a:spcPts val="0"/>
              </a:spcAft>
              <a:buNone/>
              <a:defRPr sz="1000">
                <a:latin typeface="Instrument Sans"/>
                <a:ea typeface="Instrument Sans"/>
                <a:cs typeface="Instrument Sans"/>
                <a:sym typeface="Instrument Sans"/>
              </a:defRPr>
            </a:lvl1pPr>
            <a:lvl2pPr lvl="1">
              <a:spcBef>
                <a:spcPts val="0"/>
              </a:spcBef>
              <a:spcAft>
                <a:spcPts val="0"/>
              </a:spcAft>
              <a:buNone/>
              <a:defRPr sz="2400">
                <a:latin typeface="Instrument Sans Medium"/>
                <a:ea typeface="Instrument Sans Medium"/>
                <a:cs typeface="Instrument Sans Medium"/>
                <a:sym typeface="Instrument Sans Medium"/>
              </a:defRPr>
            </a:lvl2pPr>
            <a:lvl3pPr lvl="2">
              <a:spcBef>
                <a:spcPts val="0"/>
              </a:spcBef>
              <a:spcAft>
                <a:spcPts val="0"/>
              </a:spcAft>
              <a:buNone/>
              <a:defRPr sz="2400">
                <a:latin typeface="Instrument Sans Medium"/>
                <a:ea typeface="Instrument Sans Medium"/>
                <a:cs typeface="Instrument Sans Medium"/>
                <a:sym typeface="Instrument Sans Medium"/>
              </a:defRPr>
            </a:lvl3pPr>
            <a:lvl4pPr lvl="3">
              <a:spcBef>
                <a:spcPts val="0"/>
              </a:spcBef>
              <a:spcAft>
                <a:spcPts val="0"/>
              </a:spcAft>
              <a:buNone/>
              <a:defRPr sz="2400">
                <a:latin typeface="Instrument Sans Medium"/>
                <a:ea typeface="Instrument Sans Medium"/>
                <a:cs typeface="Instrument Sans Medium"/>
                <a:sym typeface="Instrument Sans Medium"/>
              </a:defRPr>
            </a:lvl4pPr>
            <a:lvl5pPr lvl="4">
              <a:spcBef>
                <a:spcPts val="0"/>
              </a:spcBef>
              <a:spcAft>
                <a:spcPts val="0"/>
              </a:spcAft>
              <a:buNone/>
              <a:defRPr sz="2400">
                <a:latin typeface="Instrument Sans Medium"/>
                <a:ea typeface="Instrument Sans Medium"/>
                <a:cs typeface="Instrument Sans Medium"/>
                <a:sym typeface="Instrument Sans Medium"/>
              </a:defRPr>
            </a:lvl5pPr>
            <a:lvl6pPr lvl="5">
              <a:spcBef>
                <a:spcPts val="0"/>
              </a:spcBef>
              <a:spcAft>
                <a:spcPts val="0"/>
              </a:spcAft>
              <a:buNone/>
              <a:defRPr sz="2400">
                <a:latin typeface="Instrument Sans Medium"/>
                <a:ea typeface="Instrument Sans Medium"/>
                <a:cs typeface="Instrument Sans Medium"/>
                <a:sym typeface="Instrument Sans Medium"/>
              </a:defRPr>
            </a:lvl6pPr>
            <a:lvl7pPr lvl="6">
              <a:spcBef>
                <a:spcPts val="0"/>
              </a:spcBef>
              <a:spcAft>
                <a:spcPts val="0"/>
              </a:spcAft>
              <a:buNone/>
              <a:defRPr sz="2400">
                <a:latin typeface="Instrument Sans Medium"/>
                <a:ea typeface="Instrument Sans Medium"/>
                <a:cs typeface="Instrument Sans Medium"/>
                <a:sym typeface="Instrument Sans Medium"/>
              </a:defRPr>
            </a:lvl7pPr>
            <a:lvl8pPr lvl="7">
              <a:spcBef>
                <a:spcPts val="0"/>
              </a:spcBef>
              <a:spcAft>
                <a:spcPts val="0"/>
              </a:spcAft>
              <a:buNone/>
              <a:defRPr sz="2400">
                <a:latin typeface="Instrument Sans Medium"/>
                <a:ea typeface="Instrument Sans Medium"/>
                <a:cs typeface="Instrument Sans Medium"/>
                <a:sym typeface="Instrument Sans Medium"/>
              </a:defRPr>
            </a:lvl8pPr>
            <a:lvl9pPr lvl="8">
              <a:spcBef>
                <a:spcPts val="0"/>
              </a:spcBef>
              <a:spcAft>
                <a:spcPts val="0"/>
              </a:spcAft>
              <a:buNone/>
              <a:defRPr sz="2400">
                <a:latin typeface="Instrument Sans Medium"/>
                <a:ea typeface="Instrument Sans Medium"/>
                <a:cs typeface="Instrument Sans Medium"/>
                <a:sym typeface="Instrument Sans Medium"/>
              </a:defRPr>
            </a:lvl9pPr>
          </a:lstStyle>
          <a:p/>
        </p:txBody>
      </p:sp>
      <p:sp>
        <p:nvSpPr>
          <p:cNvPr id="190" name="Google Shape;190;p17"/>
          <p:cNvSpPr txBox="1"/>
          <p:nvPr>
            <p:ph idx="13" type="body"/>
          </p:nvPr>
        </p:nvSpPr>
        <p:spPr>
          <a:xfrm>
            <a:off x="4629475" y="2792774"/>
            <a:ext cx="2053500" cy="1569900"/>
          </a:xfrm>
          <a:prstGeom prst="rect">
            <a:avLst/>
          </a:prstGeom>
        </p:spPr>
        <p:txBody>
          <a:bodyPr anchorCtr="0" anchor="t" bIns="0" lIns="182875" spcFirstLastPara="1" rIns="182875" wrap="square" tIns="0">
            <a:noAutofit/>
          </a:bodyPr>
          <a:lstStyle>
            <a:lvl1pPr indent="-292100" lvl="0" marL="457200">
              <a:lnSpc>
                <a:spcPct val="115000"/>
              </a:lnSpc>
              <a:spcBef>
                <a:spcPts val="0"/>
              </a:spcBef>
              <a:spcAft>
                <a:spcPts val="0"/>
              </a:spcAft>
              <a:buClr>
                <a:schemeClr val="lt1"/>
              </a:buClr>
              <a:buSzPts val="1000"/>
              <a:buFont typeface="Instrument Sans"/>
              <a:buChar char="●"/>
              <a:defRPr/>
            </a:lvl1pPr>
            <a:lvl2pPr indent="-292100" lvl="1" marL="914400">
              <a:lnSpc>
                <a:spcPct val="115000"/>
              </a:lnSpc>
              <a:spcBef>
                <a:spcPts val="0"/>
              </a:spcBef>
              <a:spcAft>
                <a:spcPts val="0"/>
              </a:spcAft>
              <a:buClr>
                <a:schemeClr val="lt1"/>
              </a:buClr>
              <a:buSzPts val="1000"/>
              <a:buFont typeface="Instrument Sans"/>
              <a:buChar char="○"/>
              <a:defRPr/>
            </a:lvl2pPr>
            <a:lvl3pPr indent="-292100" lvl="2" marL="1371600">
              <a:lnSpc>
                <a:spcPct val="115000"/>
              </a:lnSpc>
              <a:spcBef>
                <a:spcPts val="0"/>
              </a:spcBef>
              <a:spcAft>
                <a:spcPts val="0"/>
              </a:spcAft>
              <a:buClr>
                <a:schemeClr val="lt1"/>
              </a:buClr>
              <a:buSzPts val="1000"/>
              <a:buFont typeface="Instrument Sans"/>
              <a:buChar char="■"/>
              <a:defRPr/>
            </a:lvl3pPr>
            <a:lvl4pPr indent="-292100" lvl="3" marL="1828800">
              <a:lnSpc>
                <a:spcPct val="115000"/>
              </a:lnSpc>
              <a:spcBef>
                <a:spcPts val="0"/>
              </a:spcBef>
              <a:spcAft>
                <a:spcPts val="0"/>
              </a:spcAft>
              <a:buClr>
                <a:schemeClr val="lt1"/>
              </a:buClr>
              <a:buSzPts val="1000"/>
              <a:buFont typeface="Instrument Sans"/>
              <a:buChar char="●"/>
              <a:defRPr/>
            </a:lvl4pPr>
            <a:lvl5pPr indent="-292100" lvl="4" marL="2286000">
              <a:lnSpc>
                <a:spcPct val="115000"/>
              </a:lnSpc>
              <a:spcBef>
                <a:spcPts val="0"/>
              </a:spcBef>
              <a:spcAft>
                <a:spcPts val="0"/>
              </a:spcAft>
              <a:buClr>
                <a:schemeClr val="lt1"/>
              </a:buClr>
              <a:buSzPts val="1000"/>
              <a:buFont typeface="Instrument Sans"/>
              <a:buChar char="○"/>
              <a:defRPr/>
            </a:lvl5pPr>
            <a:lvl6pPr indent="-292100" lvl="5" marL="2743200">
              <a:lnSpc>
                <a:spcPct val="115000"/>
              </a:lnSpc>
              <a:spcBef>
                <a:spcPts val="0"/>
              </a:spcBef>
              <a:spcAft>
                <a:spcPts val="0"/>
              </a:spcAft>
              <a:buClr>
                <a:schemeClr val="lt1"/>
              </a:buClr>
              <a:buSzPts val="1000"/>
              <a:buFont typeface="Instrument Sans"/>
              <a:buChar char="■"/>
              <a:defRPr/>
            </a:lvl6pPr>
            <a:lvl7pPr indent="-292100" lvl="6" marL="3200400">
              <a:lnSpc>
                <a:spcPct val="115000"/>
              </a:lnSpc>
              <a:spcBef>
                <a:spcPts val="0"/>
              </a:spcBef>
              <a:spcAft>
                <a:spcPts val="0"/>
              </a:spcAft>
              <a:buClr>
                <a:schemeClr val="lt1"/>
              </a:buClr>
              <a:buSzPts val="1000"/>
              <a:buFont typeface="Instrument Sans"/>
              <a:buChar char="●"/>
              <a:defRPr/>
            </a:lvl7pPr>
            <a:lvl8pPr indent="-292100" lvl="7" marL="3657600">
              <a:lnSpc>
                <a:spcPct val="115000"/>
              </a:lnSpc>
              <a:spcBef>
                <a:spcPts val="0"/>
              </a:spcBef>
              <a:spcAft>
                <a:spcPts val="0"/>
              </a:spcAft>
              <a:buClr>
                <a:schemeClr val="lt1"/>
              </a:buClr>
              <a:buSzPts val="1000"/>
              <a:buFont typeface="Instrument Sans"/>
              <a:buChar char="○"/>
              <a:defRPr/>
            </a:lvl8pPr>
            <a:lvl9pPr indent="-292100" lvl="8" marL="4114800">
              <a:lnSpc>
                <a:spcPct val="115000"/>
              </a:lnSpc>
              <a:spcBef>
                <a:spcPts val="0"/>
              </a:spcBef>
              <a:spcAft>
                <a:spcPts val="0"/>
              </a:spcAft>
              <a:buClr>
                <a:schemeClr val="lt1"/>
              </a:buClr>
              <a:buSzPts val="1000"/>
              <a:buFont typeface="Instrument Sans"/>
              <a:buChar char="■"/>
              <a:defRPr/>
            </a:lvl9pPr>
          </a:lstStyle>
          <a:p/>
        </p:txBody>
      </p:sp>
      <p:sp>
        <p:nvSpPr>
          <p:cNvPr id="191" name="Google Shape;191;p17"/>
          <p:cNvSpPr txBox="1"/>
          <p:nvPr>
            <p:ph idx="14" type="title"/>
          </p:nvPr>
        </p:nvSpPr>
        <p:spPr>
          <a:xfrm>
            <a:off x="4629475" y="2053175"/>
            <a:ext cx="2058600" cy="498600"/>
          </a:xfrm>
          <a:prstGeom prst="rect">
            <a:avLst/>
          </a:prstGeom>
        </p:spPr>
        <p:txBody>
          <a:bodyPr anchorCtr="0" anchor="ctr" bIns="0" lIns="182875" spcFirstLastPara="1" rIns="182875" wrap="square" tIns="0">
            <a:noAutofit/>
          </a:bodyPr>
          <a:lstStyle>
            <a:lvl1pPr lvl="0">
              <a:spcBef>
                <a:spcPts val="0"/>
              </a:spcBef>
              <a:spcAft>
                <a:spcPts val="0"/>
              </a:spcAft>
              <a:buNone/>
              <a:defRPr sz="1400">
                <a:latin typeface="Instrument Sans Medium"/>
                <a:ea typeface="Instrument Sans Medium"/>
                <a:cs typeface="Instrument Sans Medium"/>
                <a:sym typeface="Instrument Sans Medium"/>
              </a:defRPr>
            </a:lvl1pPr>
            <a:lvl2pPr lvl="1">
              <a:spcBef>
                <a:spcPts val="0"/>
              </a:spcBef>
              <a:spcAft>
                <a:spcPts val="0"/>
              </a:spcAft>
              <a:buNone/>
              <a:defRPr sz="2400">
                <a:latin typeface="Instrument Sans Medium"/>
                <a:ea typeface="Instrument Sans Medium"/>
                <a:cs typeface="Instrument Sans Medium"/>
                <a:sym typeface="Instrument Sans Medium"/>
              </a:defRPr>
            </a:lvl2pPr>
            <a:lvl3pPr lvl="2">
              <a:spcBef>
                <a:spcPts val="0"/>
              </a:spcBef>
              <a:spcAft>
                <a:spcPts val="0"/>
              </a:spcAft>
              <a:buNone/>
              <a:defRPr sz="2400">
                <a:latin typeface="Instrument Sans Medium"/>
                <a:ea typeface="Instrument Sans Medium"/>
                <a:cs typeface="Instrument Sans Medium"/>
                <a:sym typeface="Instrument Sans Medium"/>
              </a:defRPr>
            </a:lvl3pPr>
            <a:lvl4pPr lvl="3">
              <a:spcBef>
                <a:spcPts val="0"/>
              </a:spcBef>
              <a:spcAft>
                <a:spcPts val="0"/>
              </a:spcAft>
              <a:buNone/>
              <a:defRPr sz="2400">
                <a:latin typeface="Instrument Sans Medium"/>
                <a:ea typeface="Instrument Sans Medium"/>
                <a:cs typeface="Instrument Sans Medium"/>
                <a:sym typeface="Instrument Sans Medium"/>
              </a:defRPr>
            </a:lvl4pPr>
            <a:lvl5pPr lvl="4">
              <a:spcBef>
                <a:spcPts val="0"/>
              </a:spcBef>
              <a:spcAft>
                <a:spcPts val="0"/>
              </a:spcAft>
              <a:buNone/>
              <a:defRPr sz="2400">
                <a:latin typeface="Instrument Sans Medium"/>
                <a:ea typeface="Instrument Sans Medium"/>
                <a:cs typeface="Instrument Sans Medium"/>
                <a:sym typeface="Instrument Sans Medium"/>
              </a:defRPr>
            </a:lvl5pPr>
            <a:lvl6pPr lvl="5">
              <a:spcBef>
                <a:spcPts val="0"/>
              </a:spcBef>
              <a:spcAft>
                <a:spcPts val="0"/>
              </a:spcAft>
              <a:buNone/>
              <a:defRPr sz="2400">
                <a:latin typeface="Instrument Sans Medium"/>
                <a:ea typeface="Instrument Sans Medium"/>
                <a:cs typeface="Instrument Sans Medium"/>
                <a:sym typeface="Instrument Sans Medium"/>
              </a:defRPr>
            </a:lvl6pPr>
            <a:lvl7pPr lvl="6">
              <a:spcBef>
                <a:spcPts val="0"/>
              </a:spcBef>
              <a:spcAft>
                <a:spcPts val="0"/>
              </a:spcAft>
              <a:buNone/>
              <a:defRPr sz="2400">
                <a:latin typeface="Instrument Sans Medium"/>
                <a:ea typeface="Instrument Sans Medium"/>
                <a:cs typeface="Instrument Sans Medium"/>
                <a:sym typeface="Instrument Sans Medium"/>
              </a:defRPr>
            </a:lvl7pPr>
            <a:lvl8pPr lvl="7">
              <a:spcBef>
                <a:spcPts val="0"/>
              </a:spcBef>
              <a:spcAft>
                <a:spcPts val="0"/>
              </a:spcAft>
              <a:buNone/>
              <a:defRPr sz="2400">
                <a:latin typeface="Instrument Sans Medium"/>
                <a:ea typeface="Instrument Sans Medium"/>
                <a:cs typeface="Instrument Sans Medium"/>
                <a:sym typeface="Instrument Sans Medium"/>
              </a:defRPr>
            </a:lvl8pPr>
            <a:lvl9pPr lvl="8">
              <a:spcBef>
                <a:spcPts val="0"/>
              </a:spcBef>
              <a:spcAft>
                <a:spcPts val="0"/>
              </a:spcAft>
              <a:buNone/>
              <a:defRPr sz="2400">
                <a:latin typeface="Instrument Sans Medium"/>
                <a:ea typeface="Instrument Sans Medium"/>
                <a:cs typeface="Instrument Sans Medium"/>
                <a:sym typeface="Instrument Sans Medium"/>
              </a:defRPr>
            </a:lvl9pPr>
          </a:lstStyle>
          <a:p/>
        </p:txBody>
      </p:sp>
      <p:sp>
        <p:nvSpPr>
          <p:cNvPr id="192" name="Google Shape;192;p17"/>
          <p:cNvSpPr txBox="1"/>
          <p:nvPr>
            <p:ph idx="15" type="title"/>
          </p:nvPr>
        </p:nvSpPr>
        <p:spPr>
          <a:xfrm>
            <a:off x="4629475" y="1557525"/>
            <a:ext cx="1068000" cy="440700"/>
          </a:xfrm>
          <a:prstGeom prst="rect">
            <a:avLst/>
          </a:prstGeom>
          <a:noFill/>
        </p:spPr>
        <p:txBody>
          <a:bodyPr anchorCtr="0" anchor="t" bIns="0" lIns="182875" spcFirstLastPara="1" rIns="182875" wrap="square" tIns="0">
            <a:noAutofit/>
          </a:bodyPr>
          <a:lstStyle>
            <a:lvl1pPr lvl="0">
              <a:spcBef>
                <a:spcPts val="0"/>
              </a:spcBef>
              <a:spcAft>
                <a:spcPts val="0"/>
              </a:spcAft>
              <a:buNone/>
              <a:defRPr sz="1000">
                <a:latin typeface="Instrument Sans"/>
                <a:ea typeface="Instrument Sans"/>
                <a:cs typeface="Instrument Sans"/>
                <a:sym typeface="Instrument Sans"/>
              </a:defRPr>
            </a:lvl1pPr>
            <a:lvl2pPr lvl="1">
              <a:spcBef>
                <a:spcPts val="0"/>
              </a:spcBef>
              <a:spcAft>
                <a:spcPts val="0"/>
              </a:spcAft>
              <a:buNone/>
              <a:defRPr sz="2400">
                <a:latin typeface="Instrument Sans Medium"/>
                <a:ea typeface="Instrument Sans Medium"/>
                <a:cs typeface="Instrument Sans Medium"/>
                <a:sym typeface="Instrument Sans Medium"/>
              </a:defRPr>
            </a:lvl2pPr>
            <a:lvl3pPr lvl="2">
              <a:spcBef>
                <a:spcPts val="0"/>
              </a:spcBef>
              <a:spcAft>
                <a:spcPts val="0"/>
              </a:spcAft>
              <a:buNone/>
              <a:defRPr sz="2400">
                <a:latin typeface="Instrument Sans Medium"/>
                <a:ea typeface="Instrument Sans Medium"/>
                <a:cs typeface="Instrument Sans Medium"/>
                <a:sym typeface="Instrument Sans Medium"/>
              </a:defRPr>
            </a:lvl3pPr>
            <a:lvl4pPr lvl="3">
              <a:spcBef>
                <a:spcPts val="0"/>
              </a:spcBef>
              <a:spcAft>
                <a:spcPts val="0"/>
              </a:spcAft>
              <a:buNone/>
              <a:defRPr sz="2400">
                <a:latin typeface="Instrument Sans Medium"/>
                <a:ea typeface="Instrument Sans Medium"/>
                <a:cs typeface="Instrument Sans Medium"/>
                <a:sym typeface="Instrument Sans Medium"/>
              </a:defRPr>
            </a:lvl4pPr>
            <a:lvl5pPr lvl="4">
              <a:spcBef>
                <a:spcPts val="0"/>
              </a:spcBef>
              <a:spcAft>
                <a:spcPts val="0"/>
              </a:spcAft>
              <a:buNone/>
              <a:defRPr sz="2400">
                <a:latin typeface="Instrument Sans Medium"/>
                <a:ea typeface="Instrument Sans Medium"/>
                <a:cs typeface="Instrument Sans Medium"/>
                <a:sym typeface="Instrument Sans Medium"/>
              </a:defRPr>
            </a:lvl5pPr>
            <a:lvl6pPr lvl="5">
              <a:spcBef>
                <a:spcPts val="0"/>
              </a:spcBef>
              <a:spcAft>
                <a:spcPts val="0"/>
              </a:spcAft>
              <a:buNone/>
              <a:defRPr sz="2400">
                <a:latin typeface="Instrument Sans Medium"/>
                <a:ea typeface="Instrument Sans Medium"/>
                <a:cs typeface="Instrument Sans Medium"/>
                <a:sym typeface="Instrument Sans Medium"/>
              </a:defRPr>
            </a:lvl6pPr>
            <a:lvl7pPr lvl="6">
              <a:spcBef>
                <a:spcPts val="0"/>
              </a:spcBef>
              <a:spcAft>
                <a:spcPts val="0"/>
              </a:spcAft>
              <a:buNone/>
              <a:defRPr sz="2400">
                <a:latin typeface="Instrument Sans Medium"/>
                <a:ea typeface="Instrument Sans Medium"/>
                <a:cs typeface="Instrument Sans Medium"/>
                <a:sym typeface="Instrument Sans Medium"/>
              </a:defRPr>
            </a:lvl7pPr>
            <a:lvl8pPr lvl="7">
              <a:spcBef>
                <a:spcPts val="0"/>
              </a:spcBef>
              <a:spcAft>
                <a:spcPts val="0"/>
              </a:spcAft>
              <a:buNone/>
              <a:defRPr sz="2400">
                <a:latin typeface="Instrument Sans Medium"/>
                <a:ea typeface="Instrument Sans Medium"/>
                <a:cs typeface="Instrument Sans Medium"/>
                <a:sym typeface="Instrument Sans Medium"/>
              </a:defRPr>
            </a:lvl8pPr>
            <a:lvl9pPr lvl="8">
              <a:spcBef>
                <a:spcPts val="0"/>
              </a:spcBef>
              <a:spcAft>
                <a:spcPts val="0"/>
              </a:spcAft>
              <a:buNone/>
              <a:defRPr sz="2400">
                <a:latin typeface="Instrument Sans Medium"/>
                <a:ea typeface="Instrument Sans Medium"/>
                <a:cs typeface="Instrument Sans Medium"/>
                <a:sym typeface="Instrument Sans Medium"/>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rt 1">
  <p:cSld name="BLANK_1_1_1_1_2_2_3">
    <p:bg>
      <p:bgPr>
        <a:solidFill>
          <a:schemeClr val="lt2"/>
        </a:solidFill>
      </p:bgPr>
    </p:bg>
    <p:spTree>
      <p:nvGrpSpPr>
        <p:cNvPr id="193" name="Shape 193"/>
        <p:cNvGrpSpPr/>
        <p:nvPr/>
      </p:nvGrpSpPr>
      <p:grpSpPr>
        <a:xfrm>
          <a:off x="0" y="0"/>
          <a:ext cx="0" cy="0"/>
          <a:chOff x="0" y="0"/>
          <a:chExt cx="0" cy="0"/>
        </a:xfrm>
      </p:grpSpPr>
      <p:sp>
        <p:nvSpPr>
          <p:cNvPr id="194" name="Google Shape;194;p18"/>
          <p:cNvSpPr txBox="1"/>
          <p:nvPr>
            <p:ph idx="1" type="subTitle"/>
          </p:nvPr>
        </p:nvSpPr>
        <p:spPr>
          <a:xfrm>
            <a:off x="284700" y="284400"/>
            <a:ext cx="1965900" cy="192000"/>
          </a:xfrm>
          <a:prstGeom prst="rect">
            <a:avLst/>
          </a:prstGeom>
        </p:spPr>
        <p:txBody>
          <a:bodyPr anchorCtr="0" anchor="t" bIns="0" lIns="0" spcFirstLastPara="1" rIns="0" wrap="square" tIns="0">
            <a:noAutofit/>
          </a:bodyPr>
          <a:lstStyle>
            <a:lvl1pPr lvl="0">
              <a:spcBef>
                <a:spcPts val="0"/>
              </a:spcBef>
              <a:spcAft>
                <a:spcPts val="0"/>
              </a:spcAft>
              <a:buClr>
                <a:schemeClr val="accent5"/>
              </a:buClr>
              <a:buSzPts val="700"/>
              <a:buFont typeface="Instrument Sans"/>
              <a:buNone/>
              <a:defRPr sz="700">
                <a:solidFill>
                  <a:schemeClr val="accent5"/>
                </a:solidFill>
              </a:defRPr>
            </a:lvl1pPr>
            <a:lvl2pPr lvl="1">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2pPr>
            <a:lvl3pPr lvl="2">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3pPr>
            <a:lvl4pPr lvl="3">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4pPr>
            <a:lvl5pPr lvl="4">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5pPr>
            <a:lvl6pPr lvl="5">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6pPr>
            <a:lvl7pPr lvl="6">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7pPr>
            <a:lvl8pPr lvl="7">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8pPr>
            <a:lvl9pPr lvl="8">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9pPr>
          </a:lstStyle>
          <a:p/>
        </p:txBody>
      </p:sp>
      <p:sp>
        <p:nvSpPr>
          <p:cNvPr id="195" name="Google Shape;195;p18"/>
          <p:cNvSpPr txBox="1"/>
          <p:nvPr>
            <p:ph idx="2" type="subTitle"/>
          </p:nvPr>
        </p:nvSpPr>
        <p:spPr>
          <a:xfrm>
            <a:off x="6890875" y="284400"/>
            <a:ext cx="1965900" cy="192000"/>
          </a:xfrm>
          <a:prstGeom prst="rect">
            <a:avLst/>
          </a:prstGeom>
        </p:spPr>
        <p:txBody>
          <a:bodyPr anchorCtr="0" anchor="t" bIns="0" lIns="0" spcFirstLastPara="1" rIns="0" wrap="square" tIns="0">
            <a:noAutofit/>
          </a:bodyPr>
          <a:lstStyle>
            <a:lvl1pPr lvl="0" algn="r">
              <a:spcBef>
                <a:spcPts val="0"/>
              </a:spcBef>
              <a:spcAft>
                <a:spcPts val="0"/>
              </a:spcAft>
              <a:buClr>
                <a:schemeClr val="accent5"/>
              </a:buClr>
              <a:buSzPts val="700"/>
              <a:buFont typeface="Instrument Sans"/>
              <a:buNone/>
              <a:defRPr sz="700">
                <a:solidFill>
                  <a:schemeClr val="accent5"/>
                </a:solidFill>
              </a:defRPr>
            </a:lvl1pPr>
            <a:lvl2pPr lvl="1"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2pPr>
            <a:lvl3pPr lvl="2"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3pPr>
            <a:lvl4pPr lvl="3"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4pPr>
            <a:lvl5pPr lvl="4"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5pPr>
            <a:lvl6pPr lvl="5"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6pPr>
            <a:lvl7pPr lvl="6"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7pPr>
            <a:lvl8pPr lvl="7"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8pPr>
            <a:lvl9pPr lvl="8"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9pPr>
          </a:lstStyle>
          <a:p/>
        </p:txBody>
      </p:sp>
      <p:sp>
        <p:nvSpPr>
          <p:cNvPr id="196" name="Google Shape;196;p18"/>
          <p:cNvSpPr txBox="1"/>
          <p:nvPr>
            <p:ph idx="12" type="sldNum"/>
          </p:nvPr>
        </p:nvSpPr>
        <p:spPr>
          <a:xfrm>
            <a:off x="8556779" y="4668600"/>
            <a:ext cx="300000" cy="196800"/>
          </a:xfrm>
          <a:prstGeom prst="rect">
            <a:avLst/>
          </a:prstGeom>
          <a:noFill/>
          <a:ln>
            <a:noFill/>
          </a:ln>
        </p:spPr>
        <p:txBody>
          <a:bodyPr anchorCtr="0" anchor="b" bIns="0" lIns="0" spcFirstLastPara="1" rIns="0" wrap="square" tIns="0">
            <a:noAutofit/>
          </a:bodyPr>
          <a:lstStyle>
            <a:lvl1pPr lvl="0" algn="r">
              <a:buNone/>
              <a:defRPr sz="700">
                <a:solidFill>
                  <a:schemeClr val="accent6"/>
                </a:solidFill>
                <a:latin typeface="Instrument Sans"/>
                <a:ea typeface="Instrument Sans"/>
                <a:cs typeface="Instrument Sans"/>
                <a:sym typeface="Instrument Sans"/>
              </a:defRPr>
            </a:lvl1pPr>
            <a:lvl2pPr lvl="1" algn="r">
              <a:buNone/>
              <a:defRPr sz="700">
                <a:solidFill>
                  <a:schemeClr val="accent6"/>
                </a:solidFill>
                <a:latin typeface="Instrument Sans"/>
                <a:ea typeface="Instrument Sans"/>
                <a:cs typeface="Instrument Sans"/>
                <a:sym typeface="Instrument Sans"/>
              </a:defRPr>
            </a:lvl2pPr>
            <a:lvl3pPr lvl="2" algn="r">
              <a:buNone/>
              <a:defRPr sz="700">
                <a:solidFill>
                  <a:schemeClr val="accent6"/>
                </a:solidFill>
                <a:latin typeface="Instrument Sans"/>
                <a:ea typeface="Instrument Sans"/>
                <a:cs typeface="Instrument Sans"/>
                <a:sym typeface="Instrument Sans"/>
              </a:defRPr>
            </a:lvl3pPr>
            <a:lvl4pPr lvl="3" algn="r">
              <a:buNone/>
              <a:defRPr sz="700">
                <a:solidFill>
                  <a:schemeClr val="accent6"/>
                </a:solidFill>
                <a:latin typeface="Instrument Sans"/>
                <a:ea typeface="Instrument Sans"/>
                <a:cs typeface="Instrument Sans"/>
                <a:sym typeface="Instrument Sans"/>
              </a:defRPr>
            </a:lvl4pPr>
            <a:lvl5pPr lvl="4" algn="r">
              <a:buNone/>
              <a:defRPr sz="700">
                <a:solidFill>
                  <a:schemeClr val="accent6"/>
                </a:solidFill>
                <a:latin typeface="Instrument Sans"/>
                <a:ea typeface="Instrument Sans"/>
                <a:cs typeface="Instrument Sans"/>
                <a:sym typeface="Instrument Sans"/>
              </a:defRPr>
            </a:lvl5pPr>
            <a:lvl6pPr lvl="5" algn="r">
              <a:buNone/>
              <a:defRPr sz="700">
                <a:solidFill>
                  <a:schemeClr val="accent6"/>
                </a:solidFill>
                <a:latin typeface="Instrument Sans"/>
                <a:ea typeface="Instrument Sans"/>
                <a:cs typeface="Instrument Sans"/>
                <a:sym typeface="Instrument Sans"/>
              </a:defRPr>
            </a:lvl6pPr>
            <a:lvl7pPr lvl="6" algn="r">
              <a:buNone/>
              <a:defRPr sz="700">
                <a:solidFill>
                  <a:schemeClr val="accent6"/>
                </a:solidFill>
                <a:latin typeface="Instrument Sans"/>
                <a:ea typeface="Instrument Sans"/>
                <a:cs typeface="Instrument Sans"/>
                <a:sym typeface="Instrument Sans"/>
              </a:defRPr>
            </a:lvl7pPr>
            <a:lvl8pPr lvl="7" algn="r">
              <a:buNone/>
              <a:defRPr sz="700">
                <a:solidFill>
                  <a:schemeClr val="accent6"/>
                </a:solidFill>
                <a:latin typeface="Instrument Sans"/>
                <a:ea typeface="Instrument Sans"/>
                <a:cs typeface="Instrument Sans"/>
                <a:sym typeface="Instrument Sans"/>
              </a:defRPr>
            </a:lvl8pPr>
            <a:lvl9pPr lvl="8" algn="r">
              <a:buNone/>
              <a:defRPr sz="700">
                <a:solidFill>
                  <a:schemeClr val="accent6"/>
                </a:solidFill>
                <a:latin typeface="Instrument Sans"/>
                <a:ea typeface="Instrument Sans"/>
                <a:cs typeface="Instrument Sans"/>
                <a:sym typeface="Instrument Sans"/>
              </a:defRPr>
            </a:lvl9pPr>
          </a:lstStyle>
          <a:p>
            <a:pPr indent="0" lvl="0" marL="0" rtl="0" algn="r">
              <a:spcBef>
                <a:spcPts val="0"/>
              </a:spcBef>
              <a:spcAft>
                <a:spcPts val="0"/>
              </a:spcAft>
              <a:buNone/>
            </a:pPr>
            <a:fld id="{00000000-1234-1234-1234-123412341234}" type="slidenum">
              <a:rPr lang="en"/>
              <a:t>‹#›</a:t>
            </a:fld>
            <a:endParaRPr/>
          </a:p>
        </p:txBody>
      </p:sp>
      <p:sp>
        <p:nvSpPr>
          <p:cNvPr id="197" name="Google Shape;197;p18"/>
          <p:cNvSpPr txBox="1"/>
          <p:nvPr>
            <p:ph idx="3" type="subTitle"/>
          </p:nvPr>
        </p:nvSpPr>
        <p:spPr>
          <a:xfrm>
            <a:off x="385925" y="1306050"/>
            <a:ext cx="1617900" cy="129600"/>
          </a:xfrm>
          <a:prstGeom prst="rect">
            <a:avLst/>
          </a:prstGeom>
        </p:spPr>
        <p:txBody>
          <a:bodyPr anchorCtr="0" anchor="t" bIns="0" lIns="0" spcFirstLastPara="1" rIns="91425" wrap="square" tIns="0">
            <a:noAutofit/>
          </a:bodyPr>
          <a:lstStyle>
            <a:lvl1pPr lvl="0">
              <a:spcBef>
                <a:spcPts val="0"/>
              </a:spcBef>
              <a:spcAft>
                <a:spcPts val="0"/>
              </a:spcAft>
              <a:buNone/>
              <a:defRPr sz="800">
                <a:solidFill>
                  <a:schemeClr val="accent5"/>
                </a:solidFill>
                <a:latin typeface="Instrument Sans Medium"/>
                <a:ea typeface="Instrument Sans Medium"/>
                <a:cs typeface="Instrument Sans Medium"/>
                <a:sym typeface="Instrument Sans Medium"/>
              </a:defRPr>
            </a:lvl1pPr>
            <a:lvl2pPr lvl="1">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2pPr>
            <a:lvl3pPr lvl="2">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3pPr>
            <a:lvl4pPr lvl="3">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4pPr>
            <a:lvl5pPr lvl="4">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5pPr>
            <a:lvl6pPr lvl="5">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6pPr>
            <a:lvl7pPr lvl="6">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7pPr>
            <a:lvl8pPr lvl="7">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8pPr>
            <a:lvl9pPr lvl="8">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9pPr>
          </a:lstStyle>
          <a:p/>
        </p:txBody>
      </p:sp>
      <p:sp>
        <p:nvSpPr>
          <p:cNvPr id="198" name="Google Shape;198;p18"/>
          <p:cNvSpPr txBox="1"/>
          <p:nvPr>
            <p:ph idx="4" type="subTitle"/>
          </p:nvPr>
        </p:nvSpPr>
        <p:spPr>
          <a:xfrm>
            <a:off x="2650250" y="1306050"/>
            <a:ext cx="1617900" cy="129600"/>
          </a:xfrm>
          <a:prstGeom prst="rect">
            <a:avLst/>
          </a:prstGeom>
        </p:spPr>
        <p:txBody>
          <a:bodyPr anchorCtr="0" anchor="t" bIns="0" lIns="0" spcFirstLastPara="1" rIns="91425" wrap="square" tIns="0">
            <a:noAutofit/>
          </a:bodyPr>
          <a:lstStyle>
            <a:lvl1pPr lvl="0">
              <a:spcBef>
                <a:spcPts val="0"/>
              </a:spcBef>
              <a:spcAft>
                <a:spcPts val="0"/>
              </a:spcAft>
              <a:buNone/>
              <a:defRPr sz="800">
                <a:solidFill>
                  <a:schemeClr val="accent5"/>
                </a:solidFill>
                <a:latin typeface="Instrument Sans Medium"/>
                <a:ea typeface="Instrument Sans Medium"/>
                <a:cs typeface="Instrument Sans Medium"/>
                <a:sym typeface="Instrument Sans Medium"/>
              </a:defRPr>
            </a:lvl1pPr>
            <a:lvl2pPr lvl="1">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2pPr>
            <a:lvl3pPr lvl="2">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3pPr>
            <a:lvl4pPr lvl="3">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4pPr>
            <a:lvl5pPr lvl="4">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5pPr>
            <a:lvl6pPr lvl="5">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6pPr>
            <a:lvl7pPr lvl="6">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7pPr>
            <a:lvl8pPr lvl="7">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8pPr>
            <a:lvl9pPr lvl="8">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9pPr>
          </a:lstStyle>
          <a:p/>
        </p:txBody>
      </p:sp>
      <p:sp>
        <p:nvSpPr>
          <p:cNvPr id="199" name="Google Shape;199;p18"/>
          <p:cNvSpPr txBox="1"/>
          <p:nvPr>
            <p:ph idx="5" type="subTitle"/>
          </p:nvPr>
        </p:nvSpPr>
        <p:spPr>
          <a:xfrm>
            <a:off x="4721750" y="1306050"/>
            <a:ext cx="1617900" cy="129600"/>
          </a:xfrm>
          <a:prstGeom prst="rect">
            <a:avLst/>
          </a:prstGeom>
        </p:spPr>
        <p:txBody>
          <a:bodyPr anchorCtr="0" anchor="t" bIns="0" lIns="0" spcFirstLastPara="1" rIns="91425" wrap="square" tIns="0">
            <a:noAutofit/>
          </a:bodyPr>
          <a:lstStyle>
            <a:lvl1pPr lvl="0">
              <a:spcBef>
                <a:spcPts val="0"/>
              </a:spcBef>
              <a:spcAft>
                <a:spcPts val="0"/>
              </a:spcAft>
              <a:buNone/>
              <a:defRPr sz="800">
                <a:solidFill>
                  <a:schemeClr val="accent5"/>
                </a:solidFill>
                <a:latin typeface="Instrument Sans Medium"/>
                <a:ea typeface="Instrument Sans Medium"/>
                <a:cs typeface="Instrument Sans Medium"/>
                <a:sym typeface="Instrument Sans Medium"/>
              </a:defRPr>
            </a:lvl1pPr>
            <a:lvl2pPr lvl="1">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2pPr>
            <a:lvl3pPr lvl="2">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3pPr>
            <a:lvl4pPr lvl="3">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4pPr>
            <a:lvl5pPr lvl="4">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5pPr>
            <a:lvl6pPr lvl="5">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6pPr>
            <a:lvl7pPr lvl="6">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7pPr>
            <a:lvl8pPr lvl="7">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8pPr>
            <a:lvl9pPr lvl="8">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9pPr>
          </a:lstStyle>
          <a:p/>
        </p:txBody>
      </p:sp>
      <p:sp>
        <p:nvSpPr>
          <p:cNvPr id="200" name="Google Shape;200;p18"/>
          <p:cNvSpPr txBox="1"/>
          <p:nvPr>
            <p:ph idx="6" type="subTitle"/>
          </p:nvPr>
        </p:nvSpPr>
        <p:spPr>
          <a:xfrm>
            <a:off x="6986075" y="1306050"/>
            <a:ext cx="1617900" cy="129600"/>
          </a:xfrm>
          <a:prstGeom prst="rect">
            <a:avLst/>
          </a:prstGeom>
        </p:spPr>
        <p:txBody>
          <a:bodyPr anchorCtr="0" anchor="t" bIns="0" lIns="0" spcFirstLastPara="1" rIns="91425" wrap="square" tIns="0">
            <a:noAutofit/>
          </a:bodyPr>
          <a:lstStyle>
            <a:lvl1pPr lvl="0">
              <a:spcBef>
                <a:spcPts val="0"/>
              </a:spcBef>
              <a:spcAft>
                <a:spcPts val="0"/>
              </a:spcAft>
              <a:buNone/>
              <a:defRPr sz="800">
                <a:solidFill>
                  <a:schemeClr val="accent5"/>
                </a:solidFill>
                <a:latin typeface="Instrument Sans Medium"/>
                <a:ea typeface="Instrument Sans Medium"/>
                <a:cs typeface="Instrument Sans Medium"/>
                <a:sym typeface="Instrument Sans Medium"/>
              </a:defRPr>
            </a:lvl1pPr>
            <a:lvl2pPr lvl="1">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2pPr>
            <a:lvl3pPr lvl="2">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3pPr>
            <a:lvl4pPr lvl="3">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4pPr>
            <a:lvl5pPr lvl="4">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5pPr>
            <a:lvl6pPr lvl="5">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6pPr>
            <a:lvl7pPr lvl="6">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7pPr>
            <a:lvl8pPr lvl="7">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8pPr>
            <a:lvl9pPr lvl="8">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9pPr>
          </a:lstStyle>
          <a:p/>
        </p:txBody>
      </p:sp>
      <p:sp>
        <p:nvSpPr>
          <p:cNvPr id="201" name="Google Shape;201;p18"/>
          <p:cNvSpPr txBox="1"/>
          <p:nvPr>
            <p:ph idx="7" type="body"/>
          </p:nvPr>
        </p:nvSpPr>
        <p:spPr>
          <a:xfrm>
            <a:off x="284700" y="4170025"/>
            <a:ext cx="2772600" cy="695400"/>
          </a:xfrm>
          <a:prstGeom prst="rect">
            <a:avLst/>
          </a:prstGeom>
        </p:spPr>
        <p:txBody>
          <a:bodyPr anchorCtr="0" anchor="t" bIns="0" lIns="0" spcFirstLastPara="1" rIns="91425" wrap="square" tIns="0">
            <a:noAutofit/>
          </a:bodyPr>
          <a:lstStyle>
            <a:lvl1pPr indent="-279400" lvl="0" marL="457200">
              <a:spcBef>
                <a:spcPts val="0"/>
              </a:spcBef>
              <a:spcAft>
                <a:spcPts val="0"/>
              </a:spcAft>
              <a:buClr>
                <a:schemeClr val="lt1"/>
              </a:buClr>
              <a:buSzPts val="800"/>
              <a:buChar char="●"/>
              <a:defRPr sz="800"/>
            </a:lvl1pPr>
            <a:lvl2pPr indent="-279400" lvl="1" marL="914400">
              <a:spcBef>
                <a:spcPts val="0"/>
              </a:spcBef>
              <a:spcAft>
                <a:spcPts val="0"/>
              </a:spcAft>
              <a:buClr>
                <a:schemeClr val="lt1"/>
              </a:buClr>
              <a:buSzPts val="800"/>
              <a:buChar char="○"/>
              <a:defRPr sz="800"/>
            </a:lvl2pPr>
            <a:lvl3pPr indent="-279400" lvl="2" marL="1371600">
              <a:spcBef>
                <a:spcPts val="0"/>
              </a:spcBef>
              <a:spcAft>
                <a:spcPts val="0"/>
              </a:spcAft>
              <a:buClr>
                <a:schemeClr val="lt1"/>
              </a:buClr>
              <a:buSzPts val="800"/>
              <a:buChar char="■"/>
              <a:defRPr sz="800"/>
            </a:lvl3pPr>
            <a:lvl4pPr indent="-279400" lvl="3" marL="1828800">
              <a:spcBef>
                <a:spcPts val="0"/>
              </a:spcBef>
              <a:spcAft>
                <a:spcPts val="0"/>
              </a:spcAft>
              <a:buClr>
                <a:schemeClr val="lt1"/>
              </a:buClr>
              <a:buSzPts val="800"/>
              <a:buChar char="●"/>
              <a:defRPr sz="800"/>
            </a:lvl4pPr>
            <a:lvl5pPr indent="-279400" lvl="4" marL="2286000">
              <a:spcBef>
                <a:spcPts val="0"/>
              </a:spcBef>
              <a:spcAft>
                <a:spcPts val="0"/>
              </a:spcAft>
              <a:buClr>
                <a:schemeClr val="lt1"/>
              </a:buClr>
              <a:buSzPts val="800"/>
              <a:buChar char="○"/>
              <a:defRPr sz="800"/>
            </a:lvl5pPr>
            <a:lvl6pPr indent="-279400" lvl="5" marL="2743200">
              <a:spcBef>
                <a:spcPts val="0"/>
              </a:spcBef>
              <a:spcAft>
                <a:spcPts val="0"/>
              </a:spcAft>
              <a:buClr>
                <a:schemeClr val="lt1"/>
              </a:buClr>
              <a:buSzPts val="800"/>
              <a:buChar char="■"/>
              <a:defRPr sz="800"/>
            </a:lvl6pPr>
            <a:lvl7pPr indent="-279400" lvl="6" marL="3200400">
              <a:spcBef>
                <a:spcPts val="0"/>
              </a:spcBef>
              <a:spcAft>
                <a:spcPts val="0"/>
              </a:spcAft>
              <a:buClr>
                <a:schemeClr val="lt1"/>
              </a:buClr>
              <a:buSzPts val="800"/>
              <a:buChar char="●"/>
              <a:defRPr sz="800"/>
            </a:lvl7pPr>
            <a:lvl8pPr indent="-279400" lvl="7" marL="3657600">
              <a:spcBef>
                <a:spcPts val="0"/>
              </a:spcBef>
              <a:spcAft>
                <a:spcPts val="0"/>
              </a:spcAft>
              <a:buClr>
                <a:schemeClr val="lt1"/>
              </a:buClr>
              <a:buSzPts val="800"/>
              <a:buChar char="○"/>
              <a:defRPr sz="800"/>
            </a:lvl8pPr>
            <a:lvl9pPr indent="-279400" lvl="8" marL="4114800">
              <a:spcBef>
                <a:spcPts val="0"/>
              </a:spcBef>
              <a:spcAft>
                <a:spcPts val="0"/>
              </a:spcAft>
              <a:buClr>
                <a:schemeClr val="lt1"/>
              </a:buClr>
              <a:buSzPts val="800"/>
              <a:buChar char="■"/>
              <a:defRPr sz="800"/>
            </a:lvl9pPr>
          </a:lstStyle>
          <a:p/>
        </p:txBody>
      </p:sp>
      <p:sp>
        <p:nvSpPr>
          <p:cNvPr id="202" name="Google Shape;202;p18"/>
          <p:cNvSpPr txBox="1"/>
          <p:nvPr>
            <p:ph idx="8" type="subTitle"/>
          </p:nvPr>
        </p:nvSpPr>
        <p:spPr>
          <a:xfrm>
            <a:off x="284700" y="3693600"/>
            <a:ext cx="2772600" cy="192000"/>
          </a:xfrm>
          <a:prstGeom prst="rect">
            <a:avLst/>
          </a:prstGeom>
        </p:spPr>
        <p:txBody>
          <a:bodyPr anchorCtr="0" anchor="t" bIns="0" lIns="0" spcFirstLastPara="1" rIns="91425" wrap="square" tIns="0">
            <a:noAutofit/>
          </a:bodyPr>
          <a:lstStyle>
            <a:lvl1pPr lvl="0">
              <a:lnSpc>
                <a:spcPct val="90000"/>
              </a:lnSpc>
              <a:spcBef>
                <a:spcPts val="0"/>
              </a:spcBef>
              <a:spcAft>
                <a:spcPts val="0"/>
              </a:spcAft>
              <a:buClr>
                <a:schemeClr val="lt1"/>
              </a:buClr>
              <a:buSzPts val="1200"/>
              <a:buFont typeface="Instrument Sans SemiBold"/>
              <a:buNone/>
              <a:defRPr sz="1200">
                <a:latin typeface="Instrument Sans Medium"/>
                <a:ea typeface="Instrument Sans Medium"/>
                <a:cs typeface="Instrument Sans Medium"/>
                <a:sym typeface="Instrument Sans Medium"/>
              </a:defRPr>
            </a:lvl1pPr>
            <a:lvl2pPr lvl="1">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2pPr>
            <a:lvl3pPr lvl="2">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3pPr>
            <a:lvl4pPr lvl="3">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4pPr>
            <a:lvl5pPr lvl="4">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5pPr>
            <a:lvl6pPr lvl="5">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6pPr>
            <a:lvl7pPr lvl="6">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7pPr>
            <a:lvl8pPr lvl="7">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8pPr>
            <a:lvl9pPr lvl="8">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9pPr>
          </a:lstStyle>
          <a:p/>
        </p:txBody>
      </p:sp>
      <p:sp>
        <p:nvSpPr>
          <p:cNvPr id="203" name="Google Shape;203;p18"/>
          <p:cNvSpPr txBox="1"/>
          <p:nvPr>
            <p:ph idx="9" type="subTitle"/>
          </p:nvPr>
        </p:nvSpPr>
        <p:spPr>
          <a:xfrm>
            <a:off x="284700" y="3880329"/>
            <a:ext cx="2772600" cy="192000"/>
          </a:xfrm>
          <a:prstGeom prst="rect">
            <a:avLst/>
          </a:prstGeom>
        </p:spPr>
        <p:txBody>
          <a:bodyPr anchorCtr="0" anchor="t" bIns="0" lIns="0" spcFirstLastPara="1" rIns="91425" wrap="square" tIns="0">
            <a:noAutofit/>
          </a:bodyPr>
          <a:lstStyle>
            <a:lvl1pPr lvl="0">
              <a:lnSpc>
                <a:spcPct val="90000"/>
              </a:lnSpc>
              <a:spcBef>
                <a:spcPts val="0"/>
              </a:spcBef>
              <a:spcAft>
                <a:spcPts val="0"/>
              </a:spcAft>
              <a:buClr>
                <a:schemeClr val="lt1"/>
              </a:buClr>
              <a:buSzPts val="1200"/>
              <a:buFont typeface="Instrument Sans SemiBold"/>
              <a:buNone/>
              <a:defRPr i="1" sz="1000">
                <a:latin typeface="Instrument Sans Medium"/>
                <a:ea typeface="Instrument Sans Medium"/>
                <a:cs typeface="Instrument Sans Medium"/>
                <a:sym typeface="Instrument Sans Medium"/>
              </a:defRPr>
            </a:lvl1pPr>
            <a:lvl2pPr lvl="1">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2pPr>
            <a:lvl3pPr lvl="2">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3pPr>
            <a:lvl4pPr lvl="3">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4pPr>
            <a:lvl5pPr lvl="4">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5pPr>
            <a:lvl6pPr lvl="5">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6pPr>
            <a:lvl7pPr lvl="6">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7pPr>
            <a:lvl8pPr lvl="7">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8pPr>
            <a:lvl9pPr lvl="8">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9pPr>
          </a:lstStyle>
          <a:p/>
        </p:txBody>
      </p:sp>
      <p:sp>
        <p:nvSpPr>
          <p:cNvPr id="204" name="Google Shape;204;p18"/>
          <p:cNvSpPr txBox="1"/>
          <p:nvPr>
            <p:ph idx="13" type="body"/>
          </p:nvPr>
        </p:nvSpPr>
        <p:spPr>
          <a:xfrm>
            <a:off x="3185700" y="4170025"/>
            <a:ext cx="2772600" cy="695400"/>
          </a:xfrm>
          <a:prstGeom prst="rect">
            <a:avLst/>
          </a:prstGeom>
        </p:spPr>
        <p:txBody>
          <a:bodyPr anchorCtr="0" anchor="t" bIns="0" lIns="0" spcFirstLastPara="1" rIns="91425" wrap="square" tIns="0">
            <a:noAutofit/>
          </a:bodyPr>
          <a:lstStyle>
            <a:lvl1pPr indent="-279400" lvl="0" marL="457200">
              <a:lnSpc>
                <a:spcPct val="115000"/>
              </a:lnSpc>
              <a:spcBef>
                <a:spcPts val="0"/>
              </a:spcBef>
              <a:spcAft>
                <a:spcPts val="0"/>
              </a:spcAft>
              <a:buClr>
                <a:schemeClr val="lt1"/>
              </a:buClr>
              <a:buSzPts val="800"/>
              <a:buFont typeface="Instrument Sans"/>
              <a:buChar char="●"/>
              <a:defRPr sz="800"/>
            </a:lvl1pPr>
            <a:lvl2pPr indent="-279400" lvl="1" marL="914400">
              <a:lnSpc>
                <a:spcPct val="115000"/>
              </a:lnSpc>
              <a:spcBef>
                <a:spcPts val="0"/>
              </a:spcBef>
              <a:spcAft>
                <a:spcPts val="0"/>
              </a:spcAft>
              <a:buClr>
                <a:schemeClr val="lt1"/>
              </a:buClr>
              <a:buSzPts val="800"/>
              <a:buFont typeface="Instrument Sans"/>
              <a:buChar char="○"/>
              <a:defRPr sz="800"/>
            </a:lvl2pPr>
            <a:lvl3pPr indent="-279400" lvl="2" marL="1371600">
              <a:lnSpc>
                <a:spcPct val="115000"/>
              </a:lnSpc>
              <a:spcBef>
                <a:spcPts val="0"/>
              </a:spcBef>
              <a:spcAft>
                <a:spcPts val="0"/>
              </a:spcAft>
              <a:buClr>
                <a:schemeClr val="lt1"/>
              </a:buClr>
              <a:buSzPts val="800"/>
              <a:buFont typeface="Instrument Sans"/>
              <a:buChar char="■"/>
              <a:defRPr sz="800"/>
            </a:lvl3pPr>
            <a:lvl4pPr indent="-279400" lvl="3" marL="1828800">
              <a:lnSpc>
                <a:spcPct val="115000"/>
              </a:lnSpc>
              <a:spcBef>
                <a:spcPts val="0"/>
              </a:spcBef>
              <a:spcAft>
                <a:spcPts val="0"/>
              </a:spcAft>
              <a:buClr>
                <a:schemeClr val="lt1"/>
              </a:buClr>
              <a:buSzPts val="800"/>
              <a:buFont typeface="Instrument Sans"/>
              <a:buChar char="●"/>
              <a:defRPr sz="800"/>
            </a:lvl4pPr>
            <a:lvl5pPr indent="-279400" lvl="4" marL="2286000">
              <a:lnSpc>
                <a:spcPct val="115000"/>
              </a:lnSpc>
              <a:spcBef>
                <a:spcPts val="0"/>
              </a:spcBef>
              <a:spcAft>
                <a:spcPts val="0"/>
              </a:spcAft>
              <a:buClr>
                <a:schemeClr val="lt1"/>
              </a:buClr>
              <a:buSzPts val="800"/>
              <a:buFont typeface="Instrument Sans"/>
              <a:buChar char="○"/>
              <a:defRPr sz="800"/>
            </a:lvl5pPr>
            <a:lvl6pPr indent="-279400" lvl="5" marL="2743200">
              <a:lnSpc>
                <a:spcPct val="115000"/>
              </a:lnSpc>
              <a:spcBef>
                <a:spcPts val="0"/>
              </a:spcBef>
              <a:spcAft>
                <a:spcPts val="0"/>
              </a:spcAft>
              <a:buClr>
                <a:schemeClr val="lt1"/>
              </a:buClr>
              <a:buSzPts val="800"/>
              <a:buFont typeface="Instrument Sans"/>
              <a:buChar char="■"/>
              <a:defRPr sz="800"/>
            </a:lvl6pPr>
            <a:lvl7pPr indent="-279400" lvl="6" marL="3200400">
              <a:lnSpc>
                <a:spcPct val="115000"/>
              </a:lnSpc>
              <a:spcBef>
                <a:spcPts val="0"/>
              </a:spcBef>
              <a:spcAft>
                <a:spcPts val="0"/>
              </a:spcAft>
              <a:buClr>
                <a:schemeClr val="lt1"/>
              </a:buClr>
              <a:buSzPts val="800"/>
              <a:buFont typeface="Instrument Sans"/>
              <a:buChar char="●"/>
              <a:defRPr sz="800"/>
            </a:lvl7pPr>
            <a:lvl8pPr indent="-279400" lvl="7" marL="3657600">
              <a:lnSpc>
                <a:spcPct val="115000"/>
              </a:lnSpc>
              <a:spcBef>
                <a:spcPts val="0"/>
              </a:spcBef>
              <a:spcAft>
                <a:spcPts val="0"/>
              </a:spcAft>
              <a:buClr>
                <a:schemeClr val="lt1"/>
              </a:buClr>
              <a:buSzPts val="800"/>
              <a:buFont typeface="Instrument Sans"/>
              <a:buChar char="○"/>
              <a:defRPr sz="800"/>
            </a:lvl8pPr>
            <a:lvl9pPr indent="-279400" lvl="8" marL="4114800">
              <a:lnSpc>
                <a:spcPct val="115000"/>
              </a:lnSpc>
              <a:spcBef>
                <a:spcPts val="0"/>
              </a:spcBef>
              <a:spcAft>
                <a:spcPts val="0"/>
              </a:spcAft>
              <a:buClr>
                <a:schemeClr val="lt1"/>
              </a:buClr>
              <a:buSzPts val="800"/>
              <a:buFont typeface="Instrument Sans"/>
              <a:buChar char="■"/>
              <a:defRPr sz="800"/>
            </a:lvl9pPr>
          </a:lstStyle>
          <a:p/>
        </p:txBody>
      </p:sp>
      <p:sp>
        <p:nvSpPr>
          <p:cNvPr id="205" name="Google Shape;205;p18"/>
          <p:cNvSpPr txBox="1"/>
          <p:nvPr>
            <p:ph idx="14" type="subTitle"/>
          </p:nvPr>
        </p:nvSpPr>
        <p:spPr>
          <a:xfrm>
            <a:off x="3185700" y="3693600"/>
            <a:ext cx="2772600" cy="192000"/>
          </a:xfrm>
          <a:prstGeom prst="rect">
            <a:avLst/>
          </a:prstGeom>
        </p:spPr>
        <p:txBody>
          <a:bodyPr anchorCtr="0" anchor="t" bIns="0" lIns="0" spcFirstLastPara="1" rIns="91425" wrap="square" tIns="0">
            <a:noAutofit/>
          </a:bodyPr>
          <a:lstStyle>
            <a:lvl1pPr lvl="0">
              <a:lnSpc>
                <a:spcPct val="90000"/>
              </a:lnSpc>
              <a:spcBef>
                <a:spcPts val="0"/>
              </a:spcBef>
              <a:spcAft>
                <a:spcPts val="0"/>
              </a:spcAft>
              <a:buClr>
                <a:schemeClr val="lt1"/>
              </a:buClr>
              <a:buSzPts val="1200"/>
              <a:buFont typeface="Instrument Sans SemiBold"/>
              <a:buNone/>
              <a:defRPr sz="1200">
                <a:latin typeface="Instrument Sans Medium"/>
                <a:ea typeface="Instrument Sans Medium"/>
                <a:cs typeface="Instrument Sans Medium"/>
                <a:sym typeface="Instrument Sans Medium"/>
              </a:defRPr>
            </a:lvl1pPr>
            <a:lvl2pPr lvl="1">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2pPr>
            <a:lvl3pPr lvl="2">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3pPr>
            <a:lvl4pPr lvl="3">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4pPr>
            <a:lvl5pPr lvl="4">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5pPr>
            <a:lvl6pPr lvl="5">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6pPr>
            <a:lvl7pPr lvl="6">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7pPr>
            <a:lvl8pPr lvl="7">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8pPr>
            <a:lvl9pPr lvl="8">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9pPr>
          </a:lstStyle>
          <a:p/>
        </p:txBody>
      </p:sp>
      <p:sp>
        <p:nvSpPr>
          <p:cNvPr id="206" name="Google Shape;206;p18"/>
          <p:cNvSpPr txBox="1"/>
          <p:nvPr>
            <p:ph idx="15" type="subTitle"/>
          </p:nvPr>
        </p:nvSpPr>
        <p:spPr>
          <a:xfrm>
            <a:off x="3185700" y="3880329"/>
            <a:ext cx="2772600" cy="192000"/>
          </a:xfrm>
          <a:prstGeom prst="rect">
            <a:avLst/>
          </a:prstGeom>
        </p:spPr>
        <p:txBody>
          <a:bodyPr anchorCtr="0" anchor="t" bIns="0" lIns="0" spcFirstLastPara="1" rIns="91425" wrap="square" tIns="0">
            <a:noAutofit/>
          </a:bodyPr>
          <a:lstStyle>
            <a:lvl1pPr lvl="0">
              <a:lnSpc>
                <a:spcPct val="90000"/>
              </a:lnSpc>
              <a:spcBef>
                <a:spcPts val="0"/>
              </a:spcBef>
              <a:spcAft>
                <a:spcPts val="0"/>
              </a:spcAft>
              <a:buClr>
                <a:schemeClr val="lt1"/>
              </a:buClr>
              <a:buSzPts val="1200"/>
              <a:buFont typeface="Instrument Sans SemiBold"/>
              <a:buNone/>
              <a:defRPr i="1" sz="1000">
                <a:latin typeface="Instrument Sans Medium"/>
                <a:ea typeface="Instrument Sans Medium"/>
                <a:cs typeface="Instrument Sans Medium"/>
                <a:sym typeface="Instrument Sans Medium"/>
              </a:defRPr>
            </a:lvl1pPr>
            <a:lvl2pPr lvl="1">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2pPr>
            <a:lvl3pPr lvl="2">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3pPr>
            <a:lvl4pPr lvl="3">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4pPr>
            <a:lvl5pPr lvl="4">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5pPr>
            <a:lvl6pPr lvl="5">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6pPr>
            <a:lvl7pPr lvl="6">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7pPr>
            <a:lvl8pPr lvl="7">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8pPr>
            <a:lvl9pPr lvl="8">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9pPr>
          </a:lstStyle>
          <a:p/>
        </p:txBody>
      </p:sp>
      <p:sp>
        <p:nvSpPr>
          <p:cNvPr id="207" name="Google Shape;207;p18"/>
          <p:cNvSpPr txBox="1"/>
          <p:nvPr>
            <p:ph idx="16" type="body"/>
          </p:nvPr>
        </p:nvSpPr>
        <p:spPr>
          <a:xfrm>
            <a:off x="6086700" y="4170025"/>
            <a:ext cx="2772600" cy="695400"/>
          </a:xfrm>
          <a:prstGeom prst="rect">
            <a:avLst/>
          </a:prstGeom>
        </p:spPr>
        <p:txBody>
          <a:bodyPr anchorCtr="0" anchor="t" bIns="0" lIns="0" spcFirstLastPara="1" rIns="91425" wrap="square" tIns="0">
            <a:noAutofit/>
          </a:bodyPr>
          <a:lstStyle>
            <a:lvl1pPr indent="-279400" lvl="0" marL="457200">
              <a:lnSpc>
                <a:spcPct val="115000"/>
              </a:lnSpc>
              <a:spcBef>
                <a:spcPts val="0"/>
              </a:spcBef>
              <a:spcAft>
                <a:spcPts val="0"/>
              </a:spcAft>
              <a:buClr>
                <a:schemeClr val="lt1"/>
              </a:buClr>
              <a:buSzPts val="800"/>
              <a:buFont typeface="Instrument Sans"/>
              <a:buChar char="●"/>
              <a:defRPr sz="800"/>
            </a:lvl1pPr>
            <a:lvl2pPr indent="-279400" lvl="1" marL="914400">
              <a:lnSpc>
                <a:spcPct val="115000"/>
              </a:lnSpc>
              <a:spcBef>
                <a:spcPts val="0"/>
              </a:spcBef>
              <a:spcAft>
                <a:spcPts val="0"/>
              </a:spcAft>
              <a:buClr>
                <a:schemeClr val="lt1"/>
              </a:buClr>
              <a:buSzPts val="800"/>
              <a:buFont typeface="Instrument Sans"/>
              <a:buChar char="○"/>
              <a:defRPr sz="800"/>
            </a:lvl2pPr>
            <a:lvl3pPr indent="-279400" lvl="2" marL="1371600">
              <a:lnSpc>
                <a:spcPct val="115000"/>
              </a:lnSpc>
              <a:spcBef>
                <a:spcPts val="0"/>
              </a:spcBef>
              <a:spcAft>
                <a:spcPts val="0"/>
              </a:spcAft>
              <a:buClr>
                <a:schemeClr val="lt1"/>
              </a:buClr>
              <a:buSzPts val="800"/>
              <a:buFont typeface="Instrument Sans"/>
              <a:buChar char="■"/>
              <a:defRPr sz="800"/>
            </a:lvl3pPr>
            <a:lvl4pPr indent="-279400" lvl="3" marL="1828800">
              <a:lnSpc>
                <a:spcPct val="115000"/>
              </a:lnSpc>
              <a:spcBef>
                <a:spcPts val="0"/>
              </a:spcBef>
              <a:spcAft>
                <a:spcPts val="0"/>
              </a:spcAft>
              <a:buClr>
                <a:schemeClr val="lt1"/>
              </a:buClr>
              <a:buSzPts val="800"/>
              <a:buFont typeface="Instrument Sans"/>
              <a:buChar char="●"/>
              <a:defRPr sz="800"/>
            </a:lvl4pPr>
            <a:lvl5pPr indent="-279400" lvl="4" marL="2286000">
              <a:lnSpc>
                <a:spcPct val="115000"/>
              </a:lnSpc>
              <a:spcBef>
                <a:spcPts val="0"/>
              </a:spcBef>
              <a:spcAft>
                <a:spcPts val="0"/>
              </a:spcAft>
              <a:buClr>
                <a:schemeClr val="lt1"/>
              </a:buClr>
              <a:buSzPts val="800"/>
              <a:buFont typeface="Instrument Sans"/>
              <a:buChar char="○"/>
              <a:defRPr sz="800"/>
            </a:lvl5pPr>
            <a:lvl6pPr indent="-279400" lvl="5" marL="2743200">
              <a:lnSpc>
                <a:spcPct val="115000"/>
              </a:lnSpc>
              <a:spcBef>
                <a:spcPts val="0"/>
              </a:spcBef>
              <a:spcAft>
                <a:spcPts val="0"/>
              </a:spcAft>
              <a:buClr>
                <a:schemeClr val="lt1"/>
              </a:buClr>
              <a:buSzPts val="800"/>
              <a:buFont typeface="Instrument Sans"/>
              <a:buChar char="■"/>
              <a:defRPr sz="800"/>
            </a:lvl6pPr>
            <a:lvl7pPr indent="-279400" lvl="6" marL="3200400">
              <a:lnSpc>
                <a:spcPct val="115000"/>
              </a:lnSpc>
              <a:spcBef>
                <a:spcPts val="0"/>
              </a:spcBef>
              <a:spcAft>
                <a:spcPts val="0"/>
              </a:spcAft>
              <a:buClr>
                <a:schemeClr val="lt1"/>
              </a:buClr>
              <a:buSzPts val="800"/>
              <a:buFont typeface="Instrument Sans"/>
              <a:buChar char="●"/>
              <a:defRPr sz="800"/>
            </a:lvl7pPr>
            <a:lvl8pPr indent="-279400" lvl="7" marL="3657600">
              <a:lnSpc>
                <a:spcPct val="115000"/>
              </a:lnSpc>
              <a:spcBef>
                <a:spcPts val="0"/>
              </a:spcBef>
              <a:spcAft>
                <a:spcPts val="0"/>
              </a:spcAft>
              <a:buClr>
                <a:schemeClr val="lt1"/>
              </a:buClr>
              <a:buSzPts val="800"/>
              <a:buFont typeface="Instrument Sans"/>
              <a:buChar char="○"/>
              <a:defRPr sz="800"/>
            </a:lvl8pPr>
            <a:lvl9pPr indent="-279400" lvl="8" marL="4114800">
              <a:lnSpc>
                <a:spcPct val="115000"/>
              </a:lnSpc>
              <a:spcBef>
                <a:spcPts val="0"/>
              </a:spcBef>
              <a:spcAft>
                <a:spcPts val="0"/>
              </a:spcAft>
              <a:buClr>
                <a:schemeClr val="lt1"/>
              </a:buClr>
              <a:buSzPts val="800"/>
              <a:buFont typeface="Instrument Sans"/>
              <a:buChar char="■"/>
              <a:defRPr sz="800"/>
            </a:lvl9pPr>
          </a:lstStyle>
          <a:p/>
        </p:txBody>
      </p:sp>
      <p:sp>
        <p:nvSpPr>
          <p:cNvPr id="208" name="Google Shape;208;p18"/>
          <p:cNvSpPr txBox="1"/>
          <p:nvPr>
            <p:ph idx="17" type="subTitle"/>
          </p:nvPr>
        </p:nvSpPr>
        <p:spPr>
          <a:xfrm>
            <a:off x="6086700" y="3693600"/>
            <a:ext cx="2772600" cy="192000"/>
          </a:xfrm>
          <a:prstGeom prst="rect">
            <a:avLst/>
          </a:prstGeom>
        </p:spPr>
        <p:txBody>
          <a:bodyPr anchorCtr="0" anchor="t" bIns="0" lIns="0" spcFirstLastPara="1" rIns="91425" wrap="square" tIns="0">
            <a:noAutofit/>
          </a:bodyPr>
          <a:lstStyle>
            <a:lvl1pPr lvl="0">
              <a:lnSpc>
                <a:spcPct val="90000"/>
              </a:lnSpc>
              <a:spcBef>
                <a:spcPts val="0"/>
              </a:spcBef>
              <a:spcAft>
                <a:spcPts val="0"/>
              </a:spcAft>
              <a:buClr>
                <a:schemeClr val="lt1"/>
              </a:buClr>
              <a:buSzPts val="1200"/>
              <a:buFont typeface="Instrument Sans SemiBold"/>
              <a:buNone/>
              <a:defRPr sz="1200">
                <a:latin typeface="Instrument Sans Medium"/>
                <a:ea typeface="Instrument Sans Medium"/>
                <a:cs typeface="Instrument Sans Medium"/>
                <a:sym typeface="Instrument Sans Medium"/>
              </a:defRPr>
            </a:lvl1pPr>
            <a:lvl2pPr lvl="1">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2pPr>
            <a:lvl3pPr lvl="2">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3pPr>
            <a:lvl4pPr lvl="3">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4pPr>
            <a:lvl5pPr lvl="4">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5pPr>
            <a:lvl6pPr lvl="5">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6pPr>
            <a:lvl7pPr lvl="6">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7pPr>
            <a:lvl8pPr lvl="7">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8pPr>
            <a:lvl9pPr lvl="8">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9pPr>
          </a:lstStyle>
          <a:p/>
        </p:txBody>
      </p:sp>
      <p:sp>
        <p:nvSpPr>
          <p:cNvPr id="209" name="Google Shape;209;p18"/>
          <p:cNvSpPr txBox="1"/>
          <p:nvPr>
            <p:ph idx="18" type="subTitle"/>
          </p:nvPr>
        </p:nvSpPr>
        <p:spPr>
          <a:xfrm>
            <a:off x="6086700" y="3880329"/>
            <a:ext cx="2772600" cy="192000"/>
          </a:xfrm>
          <a:prstGeom prst="rect">
            <a:avLst/>
          </a:prstGeom>
        </p:spPr>
        <p:txBody>
          <a:bodyPr anchorCtr="0" anchor="t" bIns="0" lIns="0" spcFirstLastPara="1" rIns="91425" wrap="square" tIns="0">
            <a:noAutofit/>
          </a:bodyPr>
          <a:lstStyle>
            <a:lvl1pPr lvl="0">
              <a:lnSpc>
                <a:spcPct val="90000"/>
              </a:lnSpc>
              <a:spcBef>
                <a:spcPts val="0"/>
              </a:spcBef>
              <a:spcAft>
                <a:spcPts val="0"/>
              </a:spcAft>
              <a:buClr>
                <a:schemeClr val="lt1"/>
              </a:buClr>
              <a:buSzPts val="1200"/>
              <a:buFont typeface="Instrument Sans SemiBold"/>
              <a:buNone/>
              <a:defRPr i="1" sz="1000">
                <a:latin typeface="Instrument Sans Medium"/>
                <a:ea typeface="Instrument Sans Medium"/>
                <a:cs typeface="Instrument Sans Medium"/>
                <a:sym typeface="Instrument Sans Medium"/>
              </a:defRPr>
            </a:lvl1pPr>
            <a:lvl2pPr lvl="1">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2pPr>
            <a:lvl3pPr lvl="2">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3pPr>
            <a:lvl4pPr lvl="3">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4pPr>
            <a:lvl5pPr lvl="4">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5pPr>
            <a:lvl6pPr lvl="5">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6pPr>
            <a:lvl7pPr lvl="6">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7pPr>
            <a:lvl8pPr lvl="7">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8pPr>
            <a:lvl9pPr lvl="8">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9pPr>
          </a:lstStyle>
          <a:p/>
        </p:txBody>
      </p:sp>
      <p:sp>
        <p:nvSpPr>
          <p:cNvPr id="210" name="Google Shape;210;p18"/>
          <p:cNvSpPr txBox="1"/>
          <p:nvPr>
            <p:ph type="title"/>
          </p:nvPr>
        </p:nvSpPr>
        <p:spPr>
          <a:xfrm>
            <a:off x="284700" y="474750"/>
            <a:ext cx="5673600" cy="498600"/>
          </a:xfrm>
          <a:prstGeom prst="rect">
            <a:avLst/>
          </a:prstGeom>
        </p:spPr>
        <p:txBody>
          <a:bodyPr anchorCtr="0" anchor="b" bIns="0" lIns="0" spcFirstLastPara="1" rIns="0" wrap="square" tIns="0">
            <a:noAutofit/>
          </a:bodyPr>
          <a:lstStyle>
            <a:lvl1pPr lvl="0">
              <a:lnSpc>
                <a:spcPct val="90000"/>
              </a:lnSpc>
              <a:spcBef>
                <a:spcPts val="0"/>
              </a:spcBef>
              <a:spcAft>
                <a:spcPts val="0"/>
              </a:spcAft>
              <a:buNone/>
              <a:defRPr sz="2400">
                <a:latin typeface="Instrument Sans Medium"/>
                <a:ea typeface="Instrument Sans Medium"/>
                <a:cs typeface="Instrument Sans Medium"/>
                <a:sym typeface="Instrument Sans Medium"/>
              </a:defRPr>
            </a:lvl1pPr>
            <a:lvl2pPr lvl="1">
              <a:lnSpc>
                <a:spcPct val="115000"/>
              </a:lnSpc>
              <a:spcBef>
                <a:spcPts val="0"/>
              </a:spcBef>
              <a:spcAft>
                <a:spcPts val="0"/>
              </a:spcAft>
              <a:buNone/>
              <a:defRPr sz="2400">
                <a:latin typeface="Instrument Sans Medium"/>
                <a:ea typeface="Instrument Sans Medium"/>
                <a:cs typeface="Instrument Sans Medium"/>
                <a:sym typeface="Instrument Sans Medium"/>
              </a:defRPr>
            </a:lvl2pPr>
            <a:lvl3pPr lvl="2">
              <a:lnSpc>
                <a:spcPct val="115000"/>
              </a:lnSpc>
              <a:spcBef>
                <a:spcPts val="0"/>
              </a:spcBef>
              <a:spcAft>
                <a:spcPts val="0"/>
              </a:spcAft>
              <a:buNone/>
              <a:defRPr sz="2400">
                <a:latin typeface="Instrument Sans Medium"/>
                <a:ea typeface="Instrument Sans Medium"/>
                <a:cs typeface="Instrument Sans Medium"/>
                <a:sym typeface="Instrument Sans Medium"/>
              </a:defRPr>
            </a:lvl3pPr>
            <a:lvl4pPr lvl="3">
              <a:lnSpc>
                <a:spcPct val="115000"/>
              </a:lnSpc>
              <a:spcBef>
                <a:spcPts val="0"/>
              </a:spcBef>
              <a:spcAft>
                <a:spcPts val="0"/>
              </a:spcAft>
              <a:buNone/>
              <a:defRPr sz="2400">
                <a:latin typeface="Instrument Sans Medium"/>
                <a:ea typeface="Instrument Sans Medium"/>
                <a:cs typeface="Instrument Sans Medium"/>
                <a:sym typeface="Instrument Sans Medium"/>
              </a:defRPr>
            </a:lvl4pPr>
            <a:lvl5pPr lvl="4">
              <a:lnSpc>
                <a:spcPct val="115000"/>
              </a:lnSpc>
              <a:spcBef>
                <a:spcPts val="0"/>
              </a:spcBef>
              <a:spcAft>
                <a:spcPts val="0"/>
              </a:spcAft>
              <a:buNone/>
              <a:defRPr sz="2400">
                <a:latin typeface="Instrument Sans Medium"/>
                <a:ea typeface="Instrument Sans Medium"/>
                <a:cs typeface="Instrument Sans Medium"/>
                <a:sym typeface="Instrument Sans Medium"/>
              </a:defRPr>
            </a:lvl5pPr>
            <a:lvl6pPr lvl="5">
              <a:lnSpc>
                <a:spcPct val="115000"/>
              </a:lnSpc>
              <a:spcBef>
                <a:spcPts val="0"/>
              </a:spcBef>
              <a:spcAft>
                <a:spcPts val="0"/>
              </a:spcAft>
              <a:buNone/>
              <a:defRPr sz="2400">
                <a:latin typeface="Instrument Sans Medium"/>
                <a:ea typeface="Instrument Sans Medium"/>
                <a:cs typeface="Instrument Sans Medium"/>
                <a:sym typeface="Instrument Sans Medium"/>
              </a:defRPr>
            </a:lvl6pPr>
            <a:lvl7pPr lvl="6">
              <a:lnSpc>
                <a:spcPct val="115000"/>
              </a:lnSpc>
              <a:spcBef>
                <a:spcPts val="0"/>
              </a:spcBef>
              <a:spcAft>
                <a:spcPts val="0"/>
              </a:spcAft>
              <a:buNone/>
              <a:defRPr sz="2400">
                <a:latin typeface="Instrument Sans Medium"/>
                <a:ea typeface="Instrument Sans Medium"/>
                <a:cs typeface="Instrument Sans Medium"/>
                <a:sym typeface="Instrument Sans Medium"/>
              </a:defRPr>
            </a:lvl7pPr>
            <a:lvl8pPr lvl="7">
              <a:lnSpc>
                <a:spcPct val="115000"/>
              </a:lnSpc>
              <a:spcBef>
                <a:spcPts val="0"/>
              </a:spcBef>
              <a:spcAft>
                <a:spcPts val="0"/>
              </a:spcAft>
              <a:buNone/>
              <a:defRPr sz="2400">
                <a:latin typeface="Instrument Sans Medium"/>
                <a:ea typeface="Instrument Sans Medium"/>
                <a:cs typeface="Instrument Sans Medium"/>
                <a:sym typeface="Instrument Sans Medium"/>
              </a:defRPr>
            </a:lvl8pPr>
            <a:lvl9pPr lvl="8">
              <a:lnSpc>
                <a:spcPct val="115000"/>
              </a:lnSpc>
              <a:spcBef>
                <a:spcPts val="0"/>
              </a:spcBef>
              <a:spcAft>
                <a:spcPts val="0"/>
              </a:spcAft>
              <a:buNone/>
              <a:defRPr sz="2400">
                <a:latin typeface="Instrument Sans Medium"/>
                <a:ea typeface="Instrument Sans Medium"/>
                <a:cs typeface="Instrument Sans Medium"/>
                <a:sym typeface="Instrument Sans Medium"/>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rt 2">
  <p:cSld name="BLANK_1_1_1_1_2_2_3_1">
    <p:bg>
      <p:bgPr>
        <a:solidFill>
          <a:schemeClr val="lt2"/>
        </a:solidFill>
      </p:bgPr>
    </p:bg>
    <p:spTree>
      <p:nvGrpSpPr>
        <p:cNvPr id="211" name="Shape 211"/>
        <p:cNvGrpSpPr/>
        <p:nvPr/>
      </p:nvGrpSpPr>
      <p:grpSpPr>
        <a:xfrm>
          <a:off x="0" y="0"/>
          <a:ext cx="0" cy="0"/>
          <a:chOff x="0" y="0"/>
          <a:chExt cx="0" cy="0"/>
        </a:xfrm>
      </p:grpSpPr>
      <p:sp>
        <p:nvSpPr>
          <p:cNvPr id="212" name="Google Shape;212;p19"/>
          <p:cNvSpPr txBox="1"/>
          <p:nvPr>
            <p:ph idx="1" type="subTitle"/>
          </p:nvPr>
        </p:nvSpPr>
        <p:spPr>
          <a:xfrm>
            <a:off x="284700" y="284400"/>
            <a:ext cx="1965900" cy="192000"/>
          </a:xfrm>
          <a:prstGeom prst="rect">
            <a:avLst/>
          </a:prstGeom>
        </p:spPr>
        <p:txBody>
          <a:bodyPr anchorCtr="0" anchor="t" bIns="0" lIns="0" spcFirstLastPara="1" rIns="0" wrap="square" tIns="0">
            <a:noAutofit/>
          </a:bodyPr>
          <a:lstStyle>
            <a:lvl1pPr lvl="0">
              <a:spcBef>
                <a:spcPts val="0"/>
              </a:spcBef>
              <a:spcAft>
                <a:spcPts val="0"/>
              </a:spcAft>
              <a:buClr>
                <a:schemeClr val="accent5"/>
              </a:buClr>
              <a:buSzPts val="700"/>
              <a:buFont typeface="Instrument Sans"/>
              <a:buNone/>
              <a:defRPr sz="700">
                <a:solidFill>
                  <a:schemeClr val="accent5"/>
                </a:solidFill>
              </a:defRPr>
            </a:lvl1pPr>
            <a:lvl2pPr lvl="1">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2pPr>
            <a:lvl3pPr lvl="2">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3pPr>
            <a:lvl4pPr lvl="3">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4pPr>
            <a:lvl5pPr lvl="4">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5pPr>
            <a:lvl6pPr lvl="5">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6pPr>
            <a:lvl7pPr lvl="6">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7pPr>
            <a:lvl8pPr lvl="7">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8pPr>
            <a:lvl9pPr lvl="8">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9pPr>
          </a:lstStyle>
          <a:p/>
        </p:txBody>
      </p:sp>
      <p:sp>
        <p:nvSpPr>
          <p:cNvPr id="213" name="Google Shape;213;p19"/>
          <p:cNvSpPr txBox="1"/>
          <p:nvPr>
            <p:ph idx="2" type="subTitle"/>
          </p:nvPr>
        </p:nvSpPr>
        <p:spPr>
          <a:xfrm>
            <a:off x="6890875" y="284400"/>
            <a:ext cx="1965900" cy="192000"/>
          </a:xfrm>
          <a:prstGeom prst="rect">
            <a:avLst/>
          </a:prstGeom>
        </p:spPr>
        <p:txBody>
          <a:bodyPr anchorCtr="0" anchor="t" bIns="0" lIns="0" spcFirstLastPara="1" rIns="0" wrap="square" tIns="0">
            <a:noAutofit/>
          </a:bodyPr>
          <a:lstStyle>
            <a:lvl1pPr lvl="0" algn="r">
              <a:spcBef>
                <a:spcPts val="0"/>
              </a:spcBef>
              <a:spcAft>
                <a:spcPts val="0"/>
              </a:spcAft>
              <a:buClr>
                <a:schemeClr val="accent5"/>
              </a:buClr>
              <a:buSzPts val="700"/>
              <a:buFont typeface="Instrument Sans"/>
              <a:buNone/>
              <a:defRPr sz="700">
                <a:solidFill>
                  <a:schemeClr val="accent5"/>
                </a:solidFill>
              </a:defRPr>
            </a:lvl1pPr>
            <a:lvl2pPr lvl="1"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2pPr>
            <a:lvl3pPr lvl="2"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3pPr>
            <a:lvl4pPr lvl="3"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4pPr>
            <a:lvl5pPr lvl="4"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5pPr>
            <a:lvl6pPr lvl="5"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6pPr>
            <a:lvl7pPr lvl="6"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7pPr>
            <a:lvl8pPr lvl="7"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8pPr>
            <a:lvl9pPr lvl="8"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9pPr>
          </a:lstStyle>
          <a:p/>
        </p:txBody>
      </p:sp>
      <p:sp>
        <p:nvSpPr>
          <p:cNvPr id="214" name="Google Shape;214;p19"/>
          <p:cNvSpPr txBox="1"/>
          <p:nvPr>
            <p:ph idx="12" type="sldNum"/>
          </p:nvPr>
        </p:nvSpPr>
        <p:spPr>
          <a:xfrm>
            <a:off x="8556779" y="4668600"/>
            <a:ext cx="300000" cy="196800"/>
          </a:xfrm>
          <a:prstGeom prst="rect">
            <a:avLst/>
          </a:prstGeom>
          <a:noFill/>
          <a:ln>
            <a:noFill/>
          </a:ln>
        </p:spPr>
        <p:txBody>
          <a:bodyPr anchorCtr="0" anchor="b" bIns="0" lIns="0" spcFirstLastPara="1" rIns="0" wrap="square" tIns="0">
            <a:noAutofit/>
          </a:bodyPr>
          <a:lstStyle>
            <a:lvl1pPr lvl="0" algn="r">
              <a:buNone/>
              <a:defRPr sz="700">
                <a:solidFill>
                  <a:schemeClr val="accent6"/>
                </a:solidFill>
                <a:latin typeface="Instrument Sans"/>
                <a:ea typeface="Instrument Sans"/>
                <a:cs typeface="Instrument Sans"/>
                <a:sym typeface="Instrument Sans"/>
              </a:defRPr>
            </a:lvl1pPr>
            <a:lvl2pPr lvl="1" algn="r">
              <a:buNone/>
              <a:defRPr sz="700">
                <a:solidFill>
                  <a:schemeClr val="accent6"/>
                </a:solidFill>
                <a:latin typeface="Instrument Sans"/>
                <a:ea typeface="Instrument Sans"/>
                <a:cs typeface="Instrument Sans"/>
                <a:sym typeface="Instrument Sans"/>
              </a:defRPr>
            </a:lvl2pPr>
            <a:lvl3pPr lvl="2" algn="r">
              <a:buNone/>
              <a:defRPr sz="700">
                <a:solidFill>
                  <a:schemeClr val="accent6"/>
                </a:solidFill>
                <a:latin typeface="Instrument Sans"/>
                <a:ea typeface="Instrument Sans"/>
                <a:cs typeface="Instrument Sans"/>
                <a:sym typeface="Instrument Sans"/>
              </a:defRPr>
            </a:lvl3pPr>
            <a:lvl4pPr lvl="3" algn="r">
              <a:buNone/>
              <a:defRPr sz="700">
                <a:solidFill>
                  <a:schemeClr val="accent6"/>
                </a:solidFill>
                <a:latin typeface="Instrument Sans"/>
                <a:ea typeface="Instrument Sans"/>
                <a:cs typeface="Instrument Sans"/>
                <a:sym typeface="Instrument Sans"/>
              </a:defRPr>
            </a:lvl4pPr>
            <a:lvl5pPr lvl="4" algn="r">
              <a:buNone/>
              <a:defRPr sz="700">
                <a:solidFill>
                  <a:schemeClr val="accent6"/>
                </a:solidFill>
                <a:latin typeface="Instrument Sans"/>
                <a:ea typeface="Instrument Sans"/>
                <a:cs typeface="Instrument Sans"/>
                <a:sym typeface="Instrument Sans"/>
              </a:defRPr>
            </a:lvl5pPr>
            <a:lvl6pPr lvl="5" algn="r">
              <a:buNone/>
              <a:defRPr sz="700">
                <a:solidFill>
                  <a:schemeClr val="accent6"/>
                </a:solidFill>
                <a:latin typeface="Instrument Sans"/>
                <a:ea typeface="Instrument Sans"/>
                <a:cs typeface="Instrument Sans"/>
                <a:sym typeface="Instrument Sans"/>
              </a:defRPr>
            </a:lvl6pPr>
            <a:lvl7pPr lvl="6" algn="r">
              <a:buNone/>
              <a:defRPr sz="700">
                <a:solidFill>
                  <a:schemeClr val="accent6"/>
                </a:solidFill>
                <a:latin typeface="Instrument Sans"/>
                <a:ea typeface="Instrument Sans"/>
                <a:cs typeface="Instrument Sans"/>
                <a:sym typeface="Instrument Sans"/>
              </a:defRPr>
            </a:lvl7pPr>
            <a:lvl8pPr lvl="7" algn="r">
              <a:buNone/>
              <a:defRPr sz="700">
                <a:solidFill>
                  <a:schemeClr val="accent6"/>
                </a:solidFill>
                <a:latin typeface="Instrument Sans"/>
                <a:ea typeface="Instrument Sans"/>
                <a:cs typeface="Instrument Sans"/>
                <a:sym typeface="Instrument Sans"/>
              </a:defRPr>
            </a:lvl8pPr>
            <a:lvl9pPr lvl="8" algn="r">
              <a:buNone/>
              <a:defRPr sz="700">
                <a:solidFill>
                  <a:schemeClr val="accent6"/>
                </a:solidFill>
                <a:latin typeface="Instrument Sans"/>
                <a:ea typeface="Instrument Sans"/>
                <a:cs typeface="Instrument Sans"/>
                <a:sym typeface="Instrument Sans"/>
              </a:defRPr>
            </a:lvl9pPr>
          </a:lstStyle>
          <a:p>
            <a:pPr indent="0" lvl="0" marL="0" rtl="0" algn="r">
              <a:spcBef>
                <a:spcPts val="0"/>
              </a:spcBef>
              <a:spcAft>
                <a:spcPts val="0"/>
              </a:spcAft>
              <a:buNone/>
            </a:pPr>
            <a:fld id="{00000000-1234-1234-1234-123412341234}" type="slidenum">
              <a:rPr lang="en"/>
              <a:t>‹#›</a:t>
            </a:fld>
            <a:endParaRPr/>
          </a:p>
        </p:txBody>
      </p:sp>
      <p:sp>
        <p:nvSpPr>
          <p:cNvPr id="215" name="Google Shape;215;p19"/>
          <p:cNvSpPr txBox="1"/>
          <p:nvPr>
            <p:ph idx="3" type="body"/>
          </p:nvPr>
        </p:nvSpPr>
        <p:spPr>
          <a:xfrm>
            <a:off x="284700" y="3703925"/>
            <a:ext cx="2772600" cy="695400"/>
          </a:xfrm>
          <a:prstGeom prst="rect">
            <a:avLst/>
          </a:prstGeom>
        </p:spPr>
        <p:txBody>
          <a:bodyPr anchorCtr="0" anchor="t" bIns="0" lIns="0" spcFirstLastPara="1" rIns="91425" wrap="square" tIns="0">
            <a:noAutofit/>
          </a:bodyPr>
          <a:lstStyle>
            <a:lvl1pPr indent="-279400" lvl="0" marL="457200">
              <a:spcBef>
                <a:spcPts val="0"/>
              </a:spcBef>
              <a:spcAft>
                <a:spcPts val="0"/>
              </a:spcAft>
              <a:buClr>
                <a:schemeClr val="lt1"/>
              </a:buClr>
              <a:buSzPts val="800"/>
              <a:buFont typeface="Instrument Sans"/>
              <a:buChar char="●"/>
              <a:defRPr sz="800"/>
            </a:lvl1pPr>
            <a:lvl2pPr indent="-279400" lvl="1" marL="914400">
              <a:spcBef>
                <a:spcPts val="0"/>
              </a:spcBef>
              <a:spcAft>
                <a:spcPts val="0"/>
              </a:spcAft>
              <a:buClr>
                <a:schemeClr val="lt1"/>
              </a:buClr>
              <a:buSzPts val="800"/>
              <a:buFont typeface="Instrument Sans"/>
              <a:buChar char="○"/>
              <a:defRPr sz="800"/>
            </a:lvl2pPr>
            <a:lvl3pPr indent="-279400" lvl="2" marL="1371600">
              <a:spcBef>
                <a:spcPts val="0"/>
              </a:spcBef>
              <a:spcAft>
                <a:spcPts val="0"/>
              </a:spcAft>
              <a:buClr>
                <a:schemeClr val="lt1"/>
              </a:buClr>
              <a:buSzPts val="800"/>
              <a:buFont typeface="Instrument Sans"/>
              <a:buChar char="■"/>
              <a:defRPr sz="800"/>
            </a:lvl3pPr>
            <a:lvl4pPr indent="-279400" lvl="3" marL="1828800">
              <a:spcBef>
                <a:spcPts val="0"/>
              </a:spcBef>
              <a:spcAft>
                <a:spcPts val="0"/>
              </a:spcAft>
              <a:buClr>
                <a:schemeClr val="lt1"/>
              </a:buClr>
              <a:buSzPts val="800"/>
              <a:buFont typeface="Instrument Sans"/>
              <a:buChar char="●"/>
              <a:defRPr sz="800"/>
            </a:lvl4pPr>
            <a:lvl5pPr indent="-279400" lvl="4" marL="2286000">
              <a:spcBef>
                <a:spcPts val="0"/>
              </a:spcBef>
              <a:spcAft>
                <a:spcPts val="0"/>
              </a:spcAft>
              <a:buClr>
                <a:schemeClr val="lt1"/>
              </a:buClr>
              <a:buSzPts val="800"/>
              <a:buFont typeface="Instrument Sans"/>
              <a:buChar char="○"/>
              <a:defRPr sz="800"/>
            </a:lvl5pPr>
            <a:lvl6pPr indent="-279400" lvl="5" marL="2743200">
              <a:spcBef>
                <a:spcPts val="0"/>
              </a:spcBef>
              <a:spcAft>
                <a:spcPts val="0"/>
              </a:spcAft>
              <a:buClr>
                <a:schemeClr val="lt1"/>
              </a:buClr>
              <a:buSzPts val="800"/>
              <a:buFont typeface="Instrument Sans"/>
              <a:buChar char="■"/>
              <a:defRPr sz="800"/>
            </a:lvl6pPr>
            <a:lvl7pPr indent="-279400" lvl="6" marL="3200400">
              <a:spcBef>
                <a:spcPts val="0"/>
              </a:spcBef>
              <a:spcAft>
                <a:spcPts val="0"/>
              </a:spcAft>
              <a:buClr>
                <a:schemeClr val="lt1"/>
              </a:buClr>
              <a:buSzPts val="800"/>
              <a:buFont typeface="Instrument Sans"/>
              <a:buChar char="●"/>
              <a:defRPr sz="800"/>
            </a:lvl7pPr>
            <a:lvl8pPr indent="-279400" lvl="7" marL="3657600">
              <a:spcBef>
                <a:spcPts val="0"/>
              </a:spcBef>
              <a:spcAft>
                <a:spcPts val="0"/>
              </a:spcAft>
              <a:buClr>
                <a:schemeClr val="lt1"/>
              </a:buClr>
              <a:buSzPts val="800"/>
              <a:buFont typeface="Instrument Sans"/>
              <a:buChar char="○"/>
              <a:defRPr sz="800"/>
            </a:lvl8pPr>
            <a:lvl9pPr indent="-279400" lvl="8" marL="4114800">
              <a:spcBef>
                <a:spcPts val="0"/>
              </a:spcBef>
              <a:spcAft>
                <a:spcPts val="0"/>
              </a:spcAft>
              <a:buClr>
                <a:schemeClr val="lt1"/>
              </a:buClr>
              <a:buSzPts val="800"/>
              <a:buFont typeface="Instrument Sans"/>
              <a:buChar char="■"/>
              <a:defRPr sz="800"/>
            </a:lvl9pPr>
          </a:lstStyle>
          <a:p/>
        </p:txBody>
      </p:sp>
      <p:sp>
        <p:nvSpPr>
          <p:cNvPr id="216" name="Google Shape;216;p19"/>
          <p:cNvSpPr txBox="1"/>
          <p:nvPr>
            <p:ph idx="4" type="subTitle"/>
          </p:nvPr>
        </p:nvSpPr>
        <p:spPr>
          <a:xfrm>
            <a:off x="284700" y="3227500"/>
            <a:ext cx="2772600" cy="192000"/>
          </a:xfrm>
          <a:prstGeom prst="rect">
            <a:avLst/>
          </a:prstGeom>
        </p:spPr>
        <p:txBody>
          <a:bodyPr anchorCtr="0" anchor="t" bIns="0" lIns="0" spcFirstLastPara="1" rIns="91425" wrap="square" tIns="0">
            <a:noAutofit/>
          </a:bodyPr>
          <a:lstStyle>
            <a:lvl1pPr lvl="0">
              <a:lnSpc>
                <a:spcPct val="90000"/>
              </a:lnSpc>
              <a:spcBef>
                <a:spcPts val="0"/>
              </a:spcBef>
              <a:spcAft>
                <a:spcPts val="0"/>
              </a:spcAft>
              <a:buClr>
                <a:schemeClr val="lt1"/>
              </a:buClr>
              <a:buSzPts val="1200"/>
              <a:buFont typeface="Instrument Sans SemiBold"/>
              <a:buNone/>
              <a:defRPr sz="1200">
                <a:latin typeface="Instrument Sans Medium"/>
                <a:ea typeface="Instrument Sans Medium"/>
                <a:cs typeface="Instrument Sans Medium"/>
                <a:sym typeface="Instrument Sans Medium"/>
              </a:defRPr>
            </a:lvl1pPr>
            <a:lvl2pPr lvl="1">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2pPr>
            <a:lvl3pPr lvl="2">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3pPr>
            <a:lvl4pPr lvl="3">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4pPr>
            <a:lvl5pPr lvl="4">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5pPr>
            <a:lvl6pPr lvl="5">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6pPr>
            <a:lvl7pPr lvl="6">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7pPr>
            <a:lvl8pPr lvl="7">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8pPr>
            <a:lvl9pPr lvl="8">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9pPr>
          </a:lstStyle>
          <a:p/>
        </p:txBody>
      </p:sp>
      <p:sp>
        <p:nvSpPr>
          <p:cNvPr id="217" name="Google Shape;217;p19"/>
          <p:cNvSpPr txBox="1"/>
          <p:nvPr>
            <p:ph idx="5" type="subTitle"/>
          </p:nvPr>
        </p:nvSpPr>
        <p:spPr>
          <a:xfrm>
            <a:off x="284700" y="3414229"/>
            <a:ext cx="2772600" cy="192000"/>
          </a:xfrm>
          <a:prstGeom prst="rect">
            <a:avLst/>
          </a:prstGeom>
        </p:spPr>
        <p:txBody>
          <a:bodyPr anchorCtr="0" anchor="t" bIns="0" lIns="0" spcFirstLastPara="1" rIns="91425" wrap="square" tIns="0">
            <a:noAutofit/>
          </a:bodyPr>
          <a:lstStyle>
            <a:lvl1pPr lvl="0">
              <a:lnSpc>
                <a:spcPct val="90000"/>
              </a:lnSpc>
              <a:spcBef>
                <a:spcPts val="0"/>
              </a:spcBef>
              <a:spcAft>
                <a:spcPts val="0"/>
              </a:spcAft>
              <a:buClr>
                <a:schemeClr val="lt1"/>
              </a:buClr>
              <a:buSzPts val="1200"/>
              <a:buFont typeface="Instrument Sans SemiBold"/>
              <a:buNone/>
              <a:defRPr i="1" sz="1000">
                <a:latin typeface="Instrument Sans Medium"/>
                <a:ea typeface="Instrument Sans Medium"/>
                <a:cs typeface="Instrument Sans Medium"/>
                <a:sym typeface="Instrument Sans Medium"/>
              </a:defRPr>
            </a:lvl1pPr>
            <a:lvl2pPr lvl="1">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2pPr>
            <a:lvl3pPr lvl="2">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3pPr>
            <a:lvl4pPr lvl="3">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4pPr>
            <a:lvl5pPr lvl="4">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5pPr>
            <a:lvl6pPr lvl="5">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6pPr>
            <a:lvl7pPr lvl="6">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7pPr>
            <a:lvl8pPr lvl="7">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8pPr>
            <a:lvl9pPr lvl="8">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9pPr>
          </a:lstStyle>
          <a:p/>
        </p:txBody>
      </p:sp>
      <p:sp>
        <p:nvSpPr>
          <p:cNvPr id="218" name="Google Shape;218;p19"/>
          <p:cNvSpPr txBox="1"/>
          <p:nvPr>
            <p:ph idx="6" type="body"/>
          </p:nvPr>
        </p:nvSpPr>
        <p:spPr>
          <a:xfrm>
            <a:off x="3185700" y="3703925"/>
            <a:ext cx="2772600" cy="695400"/>
          </a:xfrm>
          <a:prstGeom prst="rect">
            <a:avLst/>
          </a:prstGeom>
        </p:spPr>
        <p:txBody>
          <a:bodyPr anchorCtr="0" anchor="t" bIns="0" lIns="0" spcFirstLastPara="1" rIns="91425" wrap="square" tIns="0">
            <a:noAutofit/>
          </a:bodyPr>
          <a:lstStyle>
            <a:lvl1pPr indent="-279400" lvl="0" marL="457200">
              <a:lnSpc>
                <a:spcPct val="115000"/>
              </a:lnSpc>
              <a:spcBef>
                <a:spcPts val="0"/>
              </a:spcBef>
              <a:spcAft>
                <a:spcPts val="0"/>
              </a:spcAft>
              <a:buClr>
                <a:schemeClr val="lt1"/>
              </a:buClr>
              <a:buSzPts val="800"/>
              <a:buFont typeface="Instrument Sans"/>
              <a:buChar char="●"/>
              <a:defRPr sz="800"/>
            </a:lvl1pPr>
            <a:lvl2pPr indent="-279400" lvl="1" marL="914400">
              <a:lnSpc>
                <a:spcPct val="115000"/>
              </a:lnSpc>
              <a:spcBef>
                <a:spcPts val="0"/>
              </a:spcBef>
              <a:spcAft>
                <a:spcPts val="0"/>
              </a:spcAft>
              <a:buClr>
                <a:schemeClr val="lt1"/>
              </a:buClr>
              <a:buSzPts val="800"/>
              <a:buFont typeface="Instrument Sans"/>
              <a:buChar char="○"/>
              <a:defRPr sz="800"/>
            </a:lvl2pPr>
            <a:lvl3pPr indent="-279400" lvl="2" marL="1371600">
              <a:lnSpc>
                <a:spcPct val="115000"/>
              </a:lnSpc>
              <a:spcBef>
                <a:spcPts val="0"/>
              </a:spcBef>
              <a:spcAft>
                <a:spcPts val="0"/>
              </a:spcAft>
              <a:buClr>
                <a:schemeClr val="lt1"/>
              </a:buClr>
              <a:buSzPts val="800"/>
              <a:buFont typeface="Instrument Sans"/>
              <a:buChar char="■"/>
              <a:defRPr sz="800"/>
            </a:lvl3pPr>
            <a:lvl4pPr indent="-279400" lvl="3" marL="1828800">
              <a:lnSpc>
                <a:spcPct val="115000"/>
              </a:lnSpc>
              <a:spcBef>
                <a:spcPts val="0"/>
              </a:spcBef>
              <a:spcAft>
                <a:spcPts val="0"/>
              </a:spcAft>
              <a:buClr>
                <a:schemeClr val="lt1"/>
              </a:buClr>
              <a:buSzPts val="800"/>
              <a:buFont typeface="Instrument Sans"/>
              <a:buChar char="●"/>
              <a:defRPr sz="800"/>
            </a:lvl4pPr>
            <a:lvl5pPr indent="-279400" lvl="4" marL="2286000">
              <a:lnSpc>
                <a:spcPct val="115000"/>
              </a:lnSpc>
              <a:spcBef>
                <a:spcPts val="0"/>
              </a:spcBef>
              <a:spcAft>
                <a:spcPts val="0"/>
              </a:spcAft>
              <a:buClr>
                <a:schemeClr val="lt1"/>
              </a:buClr>
              <a:buSzPts val="800"/>
              <a:buFont typeface="Instrument Sans"/>
              <a:buChar char="○"/>
              <a:defRPr sz="800"/>
            </a:lvl5pPr>
            <a:lvl6pPr indent="-279400" lvl="5" marL="2743200">
              <a:lnSpc>
                <a:spcPct val="115000"/>
              </a:lnSpc>
              <a:spcBef>
                <a:spcPts val="0"/>
              </a:spcBef>
              <a:spcAft>
                <a:spcPts val="0"/>
              </a:spcAft>
              <a:buClr>
                <a:schemeClr val="lt1"/>
              </a:buClr>
              <a:buSzPts val="800"/>
              <a:buFont typeface="Instrument Sans"/>
              <a:buChar char="■"/>
              <a:defRPr sz="800"/>
            </a:lvl6pPr>
            <a:lvl7pPr indent="-279400" lvl="6" marL="3200400">
              <a:lnSpc>
                <a:spcPct val="115000"/>
              </a:lnSpc>
              <a:spcBef>
                <a:spcPts val="0"/>
              </a:spcBef>
              <a:spcAft>
                <a:spcPts val="0"/>
              </a:spcAft>
              <a:buClr>
                <a:schemeClr val="lt1"/>
              </a:buClr>
              <a:buSzPts val="800"/>
              <a:buFont typeface="Instrument Sans"/>
              <a:buChar char="●"/>
              <a:defRPr sz="800"/>
            </a:lvl7pPr>
            <a:lvl8pPr indent="-279400" lvl="7" marL="3657600">
              <a:lnSpc>
                <a:spcPct val="115000"/>
              </a:lnSpc>
              <a:spcBef>
                <a:spcPts val="0"/>
              </a:spcBef>
              <a:spcAft>
                <a:spcPts val="0"/>
              </a:spcAft>
              <a:buClr>
                <a:schemeClr val="lt1"/>
              </a:buClr>
              <a:buSzPts val="800"/>
              <a:buFont typeface="Instrument Sans"/>
              <a:buChar char="○"/>
              <a:defRPr sz="800"/>
            </a:lvl8pPr>
            <a:lvl9pPr indent="-279400" lvl="8" marL="4114800">
              <a:lnSpc>
                <a:spcPct val="115000"/>
              </a:lnSpc>
              <a:spcBef>
                <a:spcPts val="0"/>
              </a:spcBef>
              <a:spcAft>
                <a:spcPts val="0"/>
              </a:spcAft>
              <a:buClr>
                <a:schemeClr val="lt1"/>
              </a:buClr>
              <a:buSzPts val="800"/>
              <a:buFont typeface="Instrument Sans"/>
              <a:buChar char="■"/>
              <a:defRPr sz="800"/>
            </a:lvl9pPr>
          </a:lstStyle>
          <a:p/>
        </p:txBody>
      </p:sp>
      <p:sp>
        <p:nvSpPr>
          <p:cNvPr id="219" name="Google Shape;219;p19"/>
          <p:cNvSpPr txBox="1"/>
          <p:nvPr>
            <p:ph idx="7" type="subTitle"/>
          </p:nvPr>
        </p:nvSpPr>
        <p:spPr>
          <a:xfrm>
            <a:off x="3185700" y="3227500"/>
            <a:ext cx="2772600" cy="192000"/>
          </a:xfrm>
          <a:prstGeom prst="rect">
            <a:avLst/>
          </a:prstGeom>
        </p:spPr>
        <p:txBody>
          <a:bodyPr anchorCtr="0" anchor="t" bIns="0" lIns="0" spcFirstLastPara="1" rIns="91425" wrap="square" tIns="0">
            <a:noAutofit/>
          </a:bodyPr>
          <a:lstStyle>
            <a:lvl1pPr lvl="0">
              <a:lnSpc>
                <a:spcPct val="90000"/>
              </a:lnSpc>
              <a:spcBef>
                <a:spcPts val="0"/>
              </a:spcBef>
              <a:spcAft>
                <a:spcPts val="0"/>
              </a:spcAft>
              <a:buClr>
                <a:schemeClr val="lt1"/>
              </a:buClr>
              <a:buSzPts val="1200"/>
              <a:buFont typeface="Instrument Sans SemiBold"/>
              <a:buNone/>
              <a:defRPr sz="1200">
                <a:latin typeface="Instrument Sans Medium"/>
                <a:ea typeface="Instrument Sans Medium"/>
                <a:cs typeface="Instrument Sans Medium"/>
                <a:sym typeface="Instrument Sans Medium"/>
              </a:defRPr>
            </a:lvl1pPr>
            <a:lvl2pPr lvl="1">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2pPr>
            <a:lvl3pPr lvl="2">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3pPr>
            <a:lvl4pPr lvl="3">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4pPr>
            <a:lvl5pPr lvl="4">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5pPr>
            <a:lvl6pPr lvl="5">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6pPr>
            <a:lvl7pPr lvl="6">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7pPr>
            <a:lvl8pPr lvl="7">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8pPr>
            <a:lvl9pPr lvl="8">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9pPr>
          </a:lstStyle>
          <a:p/>
        </p:txBody>
      </p:sp>
      <p:sp>
        <p:nvSpPr>
          <p:cNvPr id="220" name="Google Shape;220;p19"/>
          <p:cNvSpPr txBox="1"/>
          <p:nvPr>
            <p:ph idx="8" type="subTitle"/>
          </p:nvPr>
        </p:nvSpPr>
        <p:spPr>
          <a:xfrm>
            <a:off x="3185700" y="3414229"/>
            <a:ext cx="2772600" cy="192000"/>
          </a:xfrm>
          <a:prstGeom prst="rect">
            <a:avLst/>
          </a:prstGeom>
        </p:spPr>
        <p:txBody>
          <a:bodyPr anchorCtr="0" anchor="t" bIns="0" lIns="0" spcFirstLastPara="1" rIns="91425" wrap="square" tIns="0">
            <a:noAutofit/>
          </a:bodyPr>
          <a:lstStyle>
            <a:lvl1pPr lvl="0">
              <a:lnSpc>
                <a:spcPct val="90000"/>
              </a:lnSpc>
              <a:spcBef>
                <a:spcPts val="0"/>
              </a:spcBef>
              <a:spcAft>
                <a:spcPts val="0"/>
              </a:spcAft>
              <a:buClr>
                <a:schemeClr val="lt1"/>
              </a:buClr>
              <a:buSzPts val="1200"/>
              <a:buFont typeface="Instrument Sans SemiBold"/>
              <a:buNone/>
              <a:defRPr i="1" sz="1000">
                <a:latin typeface="Instrument Sans Medium"/>
                <a:ea typeface="Instrument Sans Medium"/>
                <a:cs typeface="Instrument Sans Medium"/>
                <a:sym typeface="Instrument Sans Medium"/>
              </a:defRPr>
            </a:lvl1pPr>
            <a:lvl2pPr lvl="1">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2pPr>
            <a:lvl3pPr lvl="2">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3pPr>
            <a:lvl4pPr lvl="3">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4pPr>
            <a:lvl5pPr lvl="4">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5pPr>
            <a:lvl6pPr lvl="5">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6pPr>
            <a:lvl7pPr lvl="6">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7pPr>
            <a:lvl8pPr lvl="7">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8pPr>
            <a:lvl9pPr lvl="8">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9pPr>
          </a:lstStyle>
          <a:p/>
        </p:txBody>
      </p:sp>
      <p:sp>
        <p:nvSpPr>
          <p:cNvPr id="221" name="Google Shape;221;p19"/>
          <p:cNvSpPr txBox="1"/>
          <p:nvPr>
            <p:ph idx="9" type="body"/>
          </p:nvPr>
        </p:nvSpPr>
        <p:spPr>
          <a:xfrm>
            <a:off x="6086700" y="3703925"/>
            <a:ext cx="2772600" cy="695400"/>
          </a:xfrm>
          <a:prstGeom prst="rect">
            <a:avLst/>
          </a:prstGeom>
        </p:spPr>
        <p:txBody>
          <a:bodyPr anchorCtr="0" anchor="t" bIns="0" lIns="0" spcFirstLastPara="1" rIns="91425" wrap="square" tIns="0">
            <a:noAutofit/>
          </a:bodyPr>
          <a:lstStyle>
            <a:lvl1pPr indent="-279400" lvl="0" marL="457200">
              <a:lnSpc>
                <a:spcPct val="115000"/>
              </a:lnSpc>
              <a:spcBef>
                <a:spcPts val="0"/>
              </a:spcBef>
              <a:spcAft>
                <a:spcPts val="0"/>
              </a:spcAft>
              <a:buClr>
                <a:schemeClr val="lt1"/>
              </a:buClr>
              <a:buSzPts val="800"/>
              <a:buFont typeface="Instrument Sans"/>
              <a:buChar char="●"/>
              <a:defRPr sz="800"/>
            </a:lvl1pPr>
            <a:lvl2pPr indent="-279400" lvl="1" marL="914400">
              <a:lnSpc>
                <a:spcPct val="115000"/>
              </a:lnSpc>
              <a:spcBef>
                <a:spcPts val="0"/>
              </a:spcBef>
              <a:spcAft>
                <a:spcPts val="0"/>
              </a:spcAft>
              <a:buClr>
                <a:schemeClr val="lt1"/>
              </a:buClr>
              <a:buSzPts val="800"/>
              <a:buFont typeface="Instrument Sans"/>
              <a:buChar char="○"/>
              <a:defRPr sz="800"/>
            </a:lvl2pPr>
            <a:lvl3pPr indent="-279400" lvl="2" marL="1371600">
              <a:lnSpc>
                <a:spcPct val="115000"/>
              </a:lnSpc>
              <a:spcBef>
                <a:spcPts val="0"/>
              </a:spcBef>
              <a:spcAft>
                <a:spcPts val="0"/>
              </a:spcAft>
              <a:buClr>
                <a:schemeClr val="lt1"/>
              </a:buClr>
              <a:buSzPts val="800"/>
              <a:buFont typeface="Instrument Sans"/>
              <a:buChar char="■"/>
              <a:defRPr sz="800"/>
            </a:lvl3pPr>
            <a:lvl4pPr indent="-279400" lvl="3" marL="1828800">
              <a:lnSpc>
                <a:spcPct val="115000"/>
              </a:lnSpc>
              <a:spcBef>
                <a:spcPts val="0"/>
              </a:spcBef>
              <a:spcAft>
                <a:spcPts val="0"/>
              </a:spcAft>
              <a:buClr>
                <a:schemeClr val="lt1"/>
              </a:buClr>
              <a:buSzPts val="800"/>
              <a:buFont typeface="Instrument Sans"/>
              <a:buChar char="●"/>
              <a:defRPr sz="800"/>
            </a:lvl4pPr>
            <a:lvl5pPr indent="-279400" lvl="4" marL="2286000">
              <a:lnSpc>
                <a:spcPct val="115000"/>
              </a:lnSpc>
              <a:spcBef>
                <a:spcPts val="0"/>
              </a:spcBef>
              <a:spcAft>
                <a:spcPts val="0"/>
              </a:spcAft>
              <a:buClr>
                <a:schemeClr val="lt1"/>
              </a:buClr>
              <a:buSzPts val="800"/>
              <a:buFont typeface="Instrument Sans"/>
              <a:buChar char="○"/>
              <a:defRPr sz="800"/>
            </a:lvl5pPr>
            <a:lvl6pPr indent="-279400" lvl="5" marL="2743200">
              <a:lnSpc>
                <a:spcPct val="115000"/>
              </a:lnSpc>
              <a:spcBef>
                <a:spcPts val="0"/>
              </a:spcBef>
              <a:spcAft>
                <a:spcPts val="0"/>
              </a:spcAft>
              <a:buClr>
                <a:schemeClr val="lt1"/>
              </a:buClr>
              <a:buSzPts val="800"/>
              <a:buFont typeface="Instrument Sans"/>
              <a:buChar char="■"/>
              <a:defRPr sz="800"/>
            </a:lvl6pPr>
            <a:lvl7pPr indent="-279400" lvl="6" marL="3200400">
              <a:lnSpc>
                <a:spcPct val="115000"/>
              </a:lnSpc>
              <a:spcBef>
                <a:spcPts val="0"/>
              </a:spcBef>
              <a:spcAft>
                <a:spcPts val="0"/>
              </a:spcAft>
              <a:buClr>
                <a:schemeClr val="lt1"/>
              </a:buClr>
              <a:buSzPts val="800"/>
              <a:buFont typeface="Instrument Sans"/>
              <a:buChar char="●"/>
              <a:defRPr sz="800"/>
            </a:lvl7pPr>
            <a:lvl8pPr indent="-279400" lvl="7" marL="3657600">
              <a:lnSpc>
                <a:spcPct val="115000"/>
              </a:lnSpc>
              <a:spcBef>
                <a:spcPts val="0"/>
              </a:spcBef>
              <a:spcAft>
                <a:spcPts val="0"/>
              </a:spcAft>
              <a:buClr>
                <a:schemeClr val="lt1"/>
              </a:buClr>
              <a:buSzPts val="800"/>
              <a:buFont typeface="Instrument Sans"/>
              <a:buChar char="○"/>
              <a:defRPr sz="800"/>
            </a:lvl8pPr>
            <a:lvl9pPr indent="-279400" lvl="8" marL="4114800">
              <a:lnSpc>
                <a:spcPct val="115000"/>
              </a:lnSpc>
              <a:spcBef>
                <a:spcPts val="0"/>
              </a:spcBef>
              <a:spcAft>
                <a:spcPts val="0"/>
              </a:spcAft>
              <a:buClr>
                <a:schemeClr val="lt1"/>
              </a:buClr>
              <a:buSzPts val="800"/>
              <a:buFont typeface="Instrument Sans"/>
              <a:buChar char="■"/>
              <a:defRPr sz="800"/>
            </a:lvl9pPr>
          </a:lstStyle>
          <a:p/>
        </p:txBody>
      </p:sp>
      <p:sp>
        <p:nvSpPr>
          <p:cNvPr id="222" name="Google Shape;222;p19"/>
          <p:cNvSpPr txBox="1"/>
          <p:nvPr>
            <p:ph idx="13" type="subTitle"/>
          </p:nvPr>
        </p:nvSpPr>
        <p:spPr>
          <a:xfrm>
            <a:off x="6086700" y="3227500"/>
            <a:ext cx="2772600" cy="192000"/>
          </a:xfrm>
          <a:prstGeom prst="rect">
            <a:avLst/>
          </a:prstGeom>
        </p:spPr>
        <p:txBody>
          <a:bodyPr anchorCtr="0" anchor="t" bIns="0" lIns="0" spcFirstLastPara="1" rIns="91425" wrap="square" tIns="0">
            <a:noAutofit/>
          </a:bodyPr>
          <a:lstStyle>
            <a:lvl1pPr lvl="0">
              <a:lnSpc>
                <a:spcPct val="90000"/>
              </a:lnSpc>
              <a:spcBef>
                <a:spcPts val="0"/>
              </a:spcBef>
              <a:spcAft>
                <a:spcPts val="0"/>
              </a:spcAft>
              <a:buClr>
                <a:schemeClr val="lt1"/>
              </a:buClr>
              <a:buSzPts val="1200"/>
              <a:buFont typeface="Instrument Sans SemiBold"/>
              <a:buNone/>
              <a:defRPr sz="1200">
                <a:latin typeface="Instrument Sans Medium"/>
                <a:ea typeface="Instrument Sans Medium"/>
                <a:cs typeface="Instrument Sans Medium"/>
                <a:sym typeface="Instrument Sans Medium"/>
              </a:defRPr>
            </a:lvl1pPr>
            <a:lvl2pPr lvl="1">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2pPr>
            <a:lvl3pPr lvl="2">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3pPr>
            <a:lvl4pPr lvl="3">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4pPr>
            <a:lvl5pPr lvl="4">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5pPr>
            <a:lvl6pPr lvl="5">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6pPr>
            <a:lvl7pPr lvl="6">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7pPr>
            <a:lvl8pPr lvl="7">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8pPr>
            <a:lvl9pPr lvl="8">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9pPr>
          </a:lstStyle>
          <a:p/>
        </p:txBody>
      </p:sp>
      <p:sp>
        <p:nvSpPr>
          <p:cNvPr id="223" name="Google Shape;223;p19"/>
          <p:cNvSpPr txBox="1"/>
          <p:nvPr>
            <p:ph idx="14" type="subTitle"/>
          </p:nvPr>
        </p:nvSpPr>
        <p:spPr>
          <a:xfrm>
            <a:off x="6086700" y="3414229"/>
            <a:ext cx="2772600" cy="192000"/>
          </a:xfrm>
          <a:prstGeom prst="rect">
            <a:avLst/>
          </a:prstGeom>
        </p:spPr>
        <p:txBody>
          <a:bodyPr anchorCtr="0" anchor="t" bIns="0" lIns="0" spcFirstLastPara="1" rIns="91425" wrap="square" tIns="0">
            <a:noAutofit/>
          </a:bodyPr>
          <a:lstStyle>
            <a:lvl1pPr lvl="0">
              <a:lnSpc>
                <a:spcPct val="90000"/>
              </a:lnSpc>
              <a:spcBef>
                <a:spcPts val="0"/>
              </a:spcBef>
              <a:spcAft>
                <a:spcPts val="0"/>
              </a:spcAft>
              <a:buClr>
                <a:schemeClr val="lt1"/>
              </a:buClr>
              <a:buSzPts val="1200"/>
              <a:buFont typeface="Instrument Sans SemiBold"/>
              <a:buNone/>
              <a:defRPr i="1" sz="1000">
                <a:latin typeface="Instrument Sans Medium"/>
                <a:ea typeface="Instrument Sans Medium"/>
                <a:cs typeface="Instrument Sans Medium"/>
                <a:sym typeface="Instrument Sans Medium"/>
              </a:defRPr>
            </a:lvl1pPr>
            <a:lvl2pPr lvl="1">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2pPr>
            <a:lvl3pPr lvl="2">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3pPr>
            <a:lvl4pPr lvl="3">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4pPr>
            <a:lvl5pPr lvl="4">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5pPr>
            <a:lvl6pPr lvl="5">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6pPr>
            <a:lvl7pPr lvl="6">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7pPr>
            <a:lvl8pPr lvl="7">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8pPr>
            <a:lvl9pPr lvl="8">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9pPr>
          </a:lstStyle>
          <a:p/>
        </p:txBody>
      </p:sp>
      <p:cxnSp>
        <p:nvCxnSpPr>
          <p:cNvPr id="224" name="Google Shape;224;p19"/>
          <p:cNvCxnSpPr/>
          <p:nvPr/>
        </p:nvCxnSpPr>
        <p:spPr>
          <a:xfrm>
            <a:off x="306250" y="2632300"/>
            <a:ext cx="8545500" cy="0"/>
          </a:xfrm>
          <a:prstGeom prst="straightConnector1">
            <a:avLst/>
          </a:prstGeom>
          <a:noFill/>
          <a:ln cap="flat" cmpd="sng" w="9525">
            <a:solidFill>
              <a:schemeClr val="accent5"/>
            </a:solidFill>
            <a:prstDash val="solid"/>
            <a:round/>
            <a:headEnd len="med" w="med" type="none"/>
            <a:tailEnd len="med" w="med" type="none"/>
          </a:ln>
        </p:spPr>
      </p:cxnSp>
      <p:sp>
        <p:nvSpPr>
          <p:cNvPr id="225" name="Google Shape;225;p19"/>
          <p:cNvSpPr txBox="1"/>
          <p:nvPr>
            <p:ph type="title"/>
          </p:nvPr>
        </p:nvSpPr>
        <p:spPr>
          <a:xfrm>
            <a:off x="284700" y="474750"/>
            <a:ext cx="5673600" cy="498600"/>
          </a:xfrm>
          <a:prstGeom prst="rect">
            <a:avLst/>
          </a:prstGeom>
        </p:spPr>
        <p:txBody>
          <a:bodyPr anchorCtr="0" anchor="b" bIns="0" lIns="0" spcFirstLastPara="1" rIns="0" wrap="square" tIns="0">
            <a:noAutofit/>
          </a:bodyPr>
          <a:lstStyle>
            <a:lvl1pPr lvl="0">
              <a:lnSpc>
                <a:spcPct val="90000"/>
              </a:lnSpc>
              <a:spcBef>
                <a:spcPts val="0"/>
              </a:spcBef>
              <a:spcAft>
                <a:spcPts val="0"/>
              </a:spcAft>
              <a:buNone/>
              <a:defRPr sz="2400">
                <a:latin typeface="Instrument Sans Medium"/>
                <a:ea typeface="Instrument Sans Medium"/>
                <a:cs typeface="Instrument Sans Medium"/>
                <a:sym typeface="Instrument Sans Medium"/>
              </a:defRPr>
            </a:lvl1pPr>
            <a:lvl2pPr lvl="1">
              <a:lnSpc>
                <a:spcPct val="115000"/>
              </a:lnSpc>
              <a:spcBef>
                <a:spcPts val="0"/>
              </a:spcBef>
              <a:spcAft>
                <a:spcPts val="0"/>
              </a:spcAft>
              <a:buNone/>
              <a:defRPr sz="2400">
                <a:latin typeface="Instrument Sans Medium"/>
                <a:ea typeface="Instrument Sans Medium"/>
                <a:cs typeface="Instrument Sans Medium"/>
                <a:sym typeface="Instrument Sans Medium"/>
              </a:defRPr>
            </a:lvl2pPr>
            <a:lvl3pPr lvl="2">
              <a:lnSpc>
                <a:spcPct val="115000"/>
              </a:lnSpc>
              <a:spcBef>
                <a:spcPts val="0"/>
              </a:spcBef>
              <a:spcAft>
                <a:spcPts val="0"/>
              </a:spcAft>
              <a:buNone/>
              <a:defRPr sz="2400">
                <a:latin typeface="Instrument Sans Medium"/>
                <a:ea typeface="Instrument Sans Medium"/>
                <a:cs typeface="Instrument Sans Medium"/>
                <a:sym typeface="Instrument Sans Medium"/>
              </a:defRPr>
            </a:lvl3pPr>
            <a:lvl4pPr lvl="3">
              <a:lnSpc>
                <a:spcPct val="115000"/>
              </a:lnSpc>
              <a:spcBef>
                <a:spcPts val="0"/>
              </a:spcBef>
              <a:spcAft>
                <a:spcPts val="0"/>
              </a:spcAft>
              <a:buNone/>
              <a:defRPr sz="2400">
                <a:latin typeface="Instrument Sans Medium"/>
                <a:ea typeface="Instrument Sans Medium"/>
                <a:cs typeface="Instrument Sans Medium"/>
                <a:sym typeface="Instrument Sans Medium"/>
              </a:defRPr>
            </a:lvl4pPr>
            <a:lvl5pPr lvl="4">
              <a:lnSpc>
                <a:spcPct val="115000"/>
              </a:lnSpc>
              <a:spcBef>
                <a:spcPts val="0"/>
              </a:spcBef>
              <a:spcAft>
                <a:spcPts val="0"/>
              </a:spcAft>
              <a:buNone/>
              <a:defRPr sz="2400">
                <a:latin typeface="Instrument Sans Medium"/>
                <a:ea typeface="Instrument Sans Medium"/>
                <a:cs typeface="Instrument Sans Medium"/>
                <a:sym typeface="Instrument Sans Medium"/>
              </a:defRPr>
            </a:lvl5pPr>
            <a:lvl6pPr lvl="5">
              <a:lnSpc>
                <a:spcPct val="115000"/>
              </a:lnSpc>
              <a:spcBef>
                <a:spcPts val="0"/>
              </a:spcBef>
              <a:spcAft>
                <a:spcPts val="0"/>
              </a:spcAft>
              <a:buNone/>
              <a:defRPr sz="2400">
                <a:latin typeface="Instrument Sans Medium"/>
                <a:ea typeface="Instrument Sans Medium"/>
                <a:cs typeface="Instrument Sans Medium"/>
                <a:sym typeface="Instrument Sans Medium"/>
              </a:defRPr>
            </a:lvl6pPr>
            <a:lvl7pPr lvl="6">
              <a:lnSpc>
                <a:spcPct val="115000"/>
              </a:lnSpc>
              <a:spcBef>
                <a:spcPts val="0"/>
              </a:spcBef>
              <a:spcAft>
                <a:spcPts val="0"/>
              </a:spcAft>
              <a:buNone/>
              <a:defRPr sz="2400">
                <a:latin typeface="Instrument Sans Medium"/>
                <a:ea typeface="Instrument Sans Medium"/>
                <a:cs typeface="Instrument Sans Medium"/>
                <a:sym typeface="Instrument Sans Medium"/>
              </a:defRPr>
            </a:lvl7pPr>
            <a:lvl8pPr lvl="7">
              <a:lnSpc>
                <a:spcPct val="115000"/>
              </a:lnSpc>
              <a:spcBef>
                <a:spcPts val="0"/>
              </a:spcBef>
              <a:spcAft>
                <a:spcPts val="0"/>
              </a:spcAft>
              <a:buNone/>
              <a:defRPr sz="2400">
                <a:latin typeface="Instrument Sans Medium"/>
                <a:ea typeface="Instrument Sans Medium"/>
                <a:cs typeface="Instrument Sans Medium"/>
                <a:sym typeface="Instrument Sans Medium"/>
              </a:defRPr>
            </a:lvl8pPr>
            <a:lvl9pPr lvl="8">
              <a:lnSpc>
                <a:spcPct val="115000"/>
              </a:lnSpc>
              <a:spcBef>
                <a:spcPts val="0"/>
              </a:spcBef>
              <a:spcAft>
                <a:spcPts val="0"/>
              </a:spcAft>
              <a:buNone/>
              <a:defRPr sz="2400">
                <a:latin typeface="Instrument Sans Medium"/>
                <a:ea typeface="Instrument Sans Medium"/>
                <a:cs typeface="Instrument Sans Medium"/>
                <a:sym typeface="Instrument Sans Medium"/>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rt 3">
  <p:cSld name="BLANK_1_1_1_1_2_2_3_1_1">
    <p:bg>
      <p:bgPr>
        <a:solidFill>
          <a:schemeClr val="lt2"/>
        </a:solidFill>
      </p:bgPr>
    </p:bg>
    <p:spTree>
      <p:nvGrpSpPr>
        <p:cNvPr id="226" name="Shape 226"/>
        <p:cNvGrpSpPr/>
        <p:nvPr/>
      </p:nvGrpSpPr>
      <p:grpSpPr>
        <a:xfrm>
          <a:off x="0" y="0"/>
          <a:ext cx="0" cy="0"/>
          <a:chOff x="0" y="0"/>
          <a:chExt cx="0" cy="0"/>
        </a:xfrm>
      </p:grpSpPr>
      <p:sp>
        <p:nvSpPr>
          <p:cNvPr id="227" name="Google Shape;227;p20"/>
          <p:cNvSpPr txBox="1"/>
          <p:nvPr>
            <p:ph idx="1" type="subTitle"/>
          </p:nvPr>
        </p:nvSpPr>
        <p:spPr>
          <a:xfrm>
            <a:off x="284700" y="284400"/>
            <a:ext cx="1965900" cy="192000"/>
          </a:xfrm>
          <a:prstGeom prst="rect">
            <a:avLst/>
          </a:prstGeom>
        </p:spPr>
        <p:txBody>
          <a:bodyPr anchorCtr="0" anchor="t" bIns="0" lIns="0" spcFirstLastPara="1" rIns="0" wrap="square" tIns="0">
            <a:noAutofit/>
          </a:bodyPr>
          <a:lstStyle>
            <a:lvl1pPr lvl="0">
              <a:spcBef>
                <a:spcPts val="0"/>
              </a:spcBef>
              <a:spcAft>
                <a:spcPts val="0"/>
              </a:spcAft>
              <a:buClr>
                <a:schemeClr val="accent5"/>
              </a:buClr>
              <a:buSzPts val="700"/>
              <a:buFont typeface="Instrument Sans"/>
              <a:buNone/>
              <a:defRPr sz="700">
                <a:solidFill>
                  <a:schemeClr val="accent5"/>
                </a:solidFill>
              </a:defRPr>
            </a:lvl1pPr>
            <a:lvl2pPr lvl="1">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2pPr>
            <a:lvl3pPr lvl="2">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3pPr>
            <a:lvl4pPr lvl="3">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4pPr>
            <a:lvl5pPr lvl="4">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5pPr>
            <a:lvl6pPr lvl="5">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6pPr>
            <a:lvl7pPr lvl="6">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7pPr>
            <a:lvl8pPr lvl="7">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8pPr>
            <a:lvl9pPr lvl="8">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9pPr>
          </a:lstStyle>
          <a:p/>
        </p:txBody>
      </p:sp>
      <p:sp>
        <p:nvSpPr>
          <p:cNvPr id="228" name="Google Shape;228;p20"/>
          <p:cNvSpPr txBox="1"/>
          <p:nvPr>
            <p:ph idx="2" type="subTitle"/>
          </p:nvPr>
        </p:nvSpPr>
        <p:spPr>
          <a:xfrm>
            <a:off x="6890875" y="284400"/>
            <a:ext cx="1965900" cy="192000"/>
          </a:xfrm>
          <a:prstGeom prst="rect">
            <a:avLst/>
          </a:prstGeom>
        </p:spPr>
        <p:txBody>
          <a:bodyPr anchorCtr="0" anchor="t" bIns="0" lIns="0" spcFirstLastPara="1" rIns="0" wrap="square" tIns="0">
            <a:noAutofit/>
          </a:bodyPr>
          <a:lstStyle>
            <a:lvl1pPr lvl="0" algn="r">
              <a:spcBef>
                <a:spcPts val="0"/>
              </a:spcBef>
              <a:spcAft>
                <a:spcPts val="0"/>
              </a:spcAft>
              <a:buClr>
                <a:schemeClr val="accent5"/>
              </a:buClr>
              <a:buSzPts val="700"/>
              <a:buFont typeface="Instrument Sans"/>
              <a:buNone/>
              <a:defRPr sz="700">
                <a:solidFill>
                  <a:schemeClr val="accent5"/>
                </a:solidFill>
              </a:defRPr>
            </a:lvl1pPr>
            <a:lvl2pPr lvl="1"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2pPr>
            <a:lvl3pPr lvl="2"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3pPr>
            <a:lvl4pPr lvl="3"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4pPr>
            <a:lvl5pPr lvl="4"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5pPr>
            <a:lvl6pPr lvl="5"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6pPr>
            <a:lvl7pPr lvl="6"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7pPr>
            <a:lvl8pPr lvl="7"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8pPr>
            <a:lvl9pPr lvl="8"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9pPr>
          </a:lstStyle>
          <a:p/>
        </p:txBody>
      </p:sp>
      <p:sp>
        <p:nvSpPr>
          <p:cNvPr id="229" name="Google Shape;229;p20"/>
          <p:cNvSpPr txBox="1"/>
          <p:nvPr>
            <p:ph idx="12" type="sldNum"/>
          </p:nvPr>
        </p:nvSpPr>
        <p:spPr>
          <a:xfrm>
            <a:off x="8556779" y="4668600"/>
            <a:ext cx="300000" cy="196800"/>
          </a:xfrm>
          <a:prstGeom prst="rect">
            <a:avLst/>
          </a:prstGeom>
          <a:noFill/>
          <a:ln>
            <a:noFill/>
          </a:ln>
        </p:spPr>
        <p:txBody>
          <a:bodyPr anchorCtr="0" anchor="b" bIns="0" lIns="0" spcFirstLastPara="1" rIns="0" wrap="square" tIns="0">
            <a:noAutofit/>
          </a:bodyPr>
          <a:lstStyle>
            <a:lvl1pPr lvl="0" algn="r">
              <a:buNone/>
              <a:defRPr sz="700">
                <a:solidFill>
                  <a:schemeClr val="accent6"/>
                </a:solidFill>
                <a:latin typeface="Instrument Sans"/>
                <a:ea typeface="Instrument Sans"/>
                <a:cs typeface="Instrument Sans"/>
                <a:sym typeface="Instrument Sans"/>
              </a:defRPr>
            </a:lvl1pPr>
            <a:lvl2pPr lvl="1" algn="r">
              <a:buNone/>
              <a:defRPr sz="700">
                <a:solidFill>
                  <a:schemeClr val="accent6"/>
                </a:solidFill>
                <a:latin typeface="Instrument Sans"/>
                <a:ea typeface="Instrument Sans"/>
                <a:cs typeface="Instrument Sans"/>
                <a:sym typeface="Instrument Sans"/>
              </a:defRPr>
            </a:lvl2pPr>
            <a:lvl3pPr lvl="2" algn="r">
              <a:buNone/>
              <a:defRPr sz="700">
                <a:solidFill>
                  <a:schemeClr val="accent6"/>
                </a:solidFill>
                <a:latin typeface="Instrument Sans"/>
                <a:ea typeface="Instrument Sans"/>
                <a:cs typeface="Instrument Sans"/>
                <a:sym typeface="Instrument Sans"/>
              </a:defRPr>
            </a:lvl3pPr>
            <a:lvl4pPr lvl="3" algn="r">
              <a:buNone/>
              <a:defRPr sz="700">
                <a:solidFill>
                  <a:schemeClr val="accent6"/>
                </a:solidFill>
                <a:latin typeface="Instrument Sans"/>
                <a:ea typeface="Instrument Sans"/>
                <a:cs typeface="Instrument Sans"/>
                <a:sym typeface="Instrument Sans"/>
              </a:defRPr>
            </a:lvl4pPr>
            <a:lvl5pPr lvl="4" algn="r">
              <a:buNone/>
              <a:defRPr sz="700">
                <a:solidFill>
                  <a:schemeClr val="accent6"/>
                </a:solidFill>
                <a:latin typeface="Instrument Sans"/>
                <a:ea typeface="Instrument Sans"/>
                <a:cs typeface="Instrument Sans"/>
                <a:sym typeface="Instrument Sans"/>
              </a:defRPr>
            </a:lvl5pPr>
            <a:lvl6pPr lvl="5" algn="r">
              <a:buNone/>
              <a:defRPr sz="700">
                <a:solidFill>
                  <a:schemeClr val="accent6"/>
                </a:solidFill>
                <a:latin typeface="Instrument Sans"/>
                <a:ea typeface="Instrument Sans"/>
                <a:cs typeface="Instrument Sans"/>
                <a:sym typeface="Instrument Sans"/>
              </a:defRPr>
            </a:lvl6pPr>
            <a:lvl7pPr lvl="6" algn="r">
              <a:buNone/>
              <a:defRPr sz="700">
                <a:solidFill>
                  <a:schemeClr val="accent6"/>
                </a:solidFill>
                <a:latin typeface="Instrument Sans"/>
                <a:ea typeface="Instrument Sans"/>
                <a:cs typeface="Instrument Sans"/>
                <a:sym typeface="Instrument Sans"/>
              </a:defRPr>
            </a:lvl7pPr>
            <a:lvl8pPr lvl="7" algn="r">
              <a:buNone/>
              <a:defRPr sz="700">
                <a:solidFill>
                  <a:schemeClr val="accent6"/>
                </a:solidFill>
                <a:latin typeface="Instrument Sans"/>
                <a:ea typeface="Instrument Sans"/>
                <a:cs typeface="Instrument Sans"/>
                <a:sym typeface="Instrument Sans"/>
              </a:defRPr>
            </a:lvl8pPr>
            <a:lvl9pPr lvl="8" algn="r">
              <a:buNone/>
              <a:defRPr sz="700">
                <a:solidFill>
                  <a:schemeClr val="accent6"/>
                </a:solidFill>
                <a:latin typeface="Instrument Sans"/>
                <a:ea typeface="Instrument Sans"/>
                <a:cs typeface="Instrument Sans"/>
                <a:sym typeface="Instrument Sans"/>
              </a:defRPr>
            </a:lvl9pPr>
          </a:lstStyle>
          <a:p>
            <a:pPr indent="0" lvl="0" marL="0" rtl="0" algn="r">
              <a:spcBef>
                <a:spcPts val="0"/>
              </a:spcBef>
              <a:spcAft>
                <a:spcPts val="0"/>
              </a:spcAft>
              <a:buNone/>
            </a:pPr>
            <a:fld id="{00000000-1234-1234-1234-123412341234}" type="slidenum">
              <a:rPr lang="en"/>
              <a:t>‹#›</a:t>
            </a:fld>
            <a:endParaRPr/>
          </a:p>
        </p:txBody>
      </p:sp>
      <p:sp>
        <p:nvSpPr>
          <p:cNvPr id="230" name="Google Shape;230;p20"/>
          <p:cNvSpPr txBox="1"/>
          <p:nvPr>
            <p:ph type="title"/>
          </p:nvPr>
        </p:nvSpPr>
        <p:spPr>
          <a:xfrm>
            <a:off x="284700" y="474750"/>
            <a:ext cx="5673600" cy="498600"/>
          </a:xfrm>
          <a:prstGeom prst="rect">
            <a:avLst/>
          </a:prstGeom>
        </p:spPr>
        <p:txBody>
          <a:bodyPr anchorCtr="0" anchor="b" bIns="0" lIns="0" spcFirstLastPara="1" rIns="0" wrap="square" tIns="0">
            <a:noAutofit/>
          </a:bodyPr>
          <a:lstStyle>
            <a:lvl1pPr lvl="0">
              <a:lnSpc>
                <a:spcPct val="90000"/>
              </a:lnSpc>
              <a:spcBef>
                <a:spcPts val="0"/>
              </a:spcBef>
              <a:spcAft>
                <a:spcPts val="0"/>
              </a:spcAft>
              <a:buNone/>
              <a:defRPr sz="2400">
                <a:latin typeface="Instrument Sans Medium"/>
                <a:ea typeface="Instrument Sans Medium"/>
                <a:cs typeface="Instrument Sans Medium"/>
                <a:sym typeface="Instrument Sans Medium"/>
              </a:defRPr>
            </a:lvl1pPr>
            <a:lvl2pPr lvl="1">
              <a:lnSpc>
                <a:spcPct val="115000"/>
              </a:lnSpc>
              <a:spcBef>
                <a:spcPts val="0"/>
              </a:spcBef>
              <a:spcAft>
                <a:spcPts val="0"/>
              </a:spcAft>
              <a:buNone/>
              <a:defRPr sz="2400">
                <a:latin typeface="Instrument Sans Medium"/>
                <a:ea typeface="Instrument Sans Medium"/>
                <a:cs typeface="Instrument Sans Medium"/>
                <a:sym typeface="Instrument Sans Medium"/>
              </a:defRPr>
            </a:lvl2pPr>
            <a:lvl3pPr lvl="2">
              <a:lnSpc>
                <a:spcPct val="115000"/>
              </a:lnSpc>
              <a:spcBef>
                <a:spcPts val="0"/>
              </a:spcBef>
              <a:spcAft>
                <a:spcPts val="0"/>
              </a:spcAft>
              <a:buNone/>
              <a:defRPr sz="2400">
                <a:latin typeface="Instrument Sans Medium"/>
                <a:ea typeface="Instrument Sans Medium"/>
                <a:cs typeface="Instrument Sans Medium"/>
                <a:sym typeface="Instrument Sans Medium"/>
              </a:defRPr>
            </a:lvl3pPr>
            <a:lvl4pPr lvl="3">
              <a:lnSpc>
                <a:spcPct val="115000"/>
              </a:lnSpc>
              <a:spcBef>
                <a:spcPts val="0"/>
              </a:spcBef>
              <a:spcAft>
                <a:spcPts val="0"/>
              </a:spcAft>
              <a:buNone/>
              <a:defRPr sz="2400">
                <a:latin typeface="Instrument Sans Medium"/>
                <a:ea typeface="Instrument Sans Medium"/>
                <a:cs typeface="Instrument Sans Medium"/>
                <a:sym typeface="Instrument Sans Medium"/>
              </a:defRPr>
            </a:lvl4pPr>
            <a:lvl5pPr lvl="4">
              <a:lnSpc>
                <a:spcPct val="115000"/>
              </a:lnSpc>
              <a:spcBef>
                <a:spcPts val="0"/>
              </a:spcBef>
              <a:spcAft>
                <a:spcPts val="0"/>
              </a:spcAft>
              <a:buNone/>
              <a:defRPr sz="2400">
                <a:latin typeface="Instrument Sans Medium"/>
                <a:ea typeface="Instrument Sans Medium"/>
                <a:cs typeface="Instrument Sans Medium"/>
                <a:sym typeface="Instrument Sans Medium"/>
              </a:defRPr>
            </a:lvl5pPr>
            <a:lvl6pPr lvl="5">
              <a:lnSpc>
                <a:spcPct val="115000"/>
              </a:lnSpc>
              <a:spcBef>
                <a:spcPts val="0"/>
              </a:spcBef>
              <a:spcAft>
                <a:spcPts val="0"/>
              </a:spcAft>
              <a:buNone/>
              <a:defRPr sz="2400">
                <a:latin typeface="Instrument Sans Medium"/>
                <a:ea typeface="Instrument Sans Medium"/>
                <a:cs typeface="Instrument Sans Medium"/>
                <a:sym typeface="Instrument Sans Medium"/>
              </a:defRPr>
            </a:lvl6pPr>
            <a:lvl7pPr lvl="6">
              <a:lnSpc>
                <a:spcPct val="115000"/>
              </a:lnSpc>
              <a:spcBef>
                <a:spcPts val="0"/>
              </a:spcBef>
              <a:spcAft>
                <a:spcPts val="0"/>
              </a:spcAft>
              <a:buNone/>
              <a:defRPr sz="2400">
                <a:latin typeface="Instrument Sans Medium"/>
                <a:ea typeface="Instrument Sans Medium"/>
                <a:cs typeface="Instrument Sans Medium"/>
                <a:sym typeface="Instrument Sans Medium"/>
              </a:defRPr>
            </a:lvl7pPr>
            <a:lvl8pPr lvl="7">
              <a:lnSpc>
                <a:spcPct val="115000"/>
              </a:lnSpc>
              <a:spcBef>
                <a:spcPts val="0"/>
              </a:spcBef>
              <a:spcAft>
                <a:spcPts val="0"/>
              </a:spcAft>
              <a:buNone/>
              <a:defRPr sz="2400">
                <a:latin typeface="Instrument Sans Medium"/>
                <a:ea typeface="Instrument Sans Medium"/>
                <a:cs typeface="Instrument Sans Medium"/>
                <a:sym typeface="Instrument Sans Medium"/>
              </a:defRPr>
            </a:lvl8pPr>
            <a:lvl9pPr lvl="8">
              <a:lnSpc>
                <a:spcPct val="115000"/>
              </a:lnSpc>
              <a:spcBef>
                <a:spcPts val="0"/>
              </a:spcBef>
              <a:spcAft>
                <a:spcPts val="0"/>
              </a:spcAft>
              <a:buNone/>
              <a:defRPr sz="2400">
                <a:latin typeface="Instrument Sans Medium"/>
                <a:ea typeface="Instrument Sans Medium"/>
                <a:cs typeface="Instrument Sans Medium"/>
                <a:sym typeface="Instrument Sans Medium"/>
              </a:defRPr>
            </a:lvl9pPr>
          </a:lstStyle>
          <a:p/>
        </p:txBody>
      </p:sp>
      <p:sp>
        <p:nvSpPr>
          <p:cNvPr id="231" name="Google Shape;231;p20"/>
          <p:cNvSpPr txBox="1"/>
          <p:nvPr>
            <p:ph idx="3" type="subTitle"/>
          </p:nvPr>
        </p:nvSpPr>
        <p:spPr>
          <a:xfrm>
            <a:off x="2623525" y="1305637"/>
            <a:ext cx="826500" cy="129600"/>
          </a:xfrm>
          <a:prstGeom prst="rect">
            <a:avLst/>
          </a:prstGeom>
        </p:spPr>
        <p:txBody>
          <a:bodyPr anchorCtr="0" anchor="t" bIns="0" lIns="0" spcFirstLastPara="1" rIns="91425" wrap="square" tIns="0">
            <a:noAutofit/>
          </a:bodyPr>
          <a:lstStyle>
            <a:lvl1pPr lvl="0">
              <a:spcBef>
                <a:spcPts val="0"/>
              </a:spcBef>
              <a:spcAft>
                <a:spcPts val="0"/>
              </a:spcAft>
              <a:buNone/>
              <a:defRPr sz="800">
                <a:solidFill>
                  <a:schemeClr val="accent5"/>
                </a:solidFill>
                <a:latin typeface="Instrument Sans Medium"/>
                <a:ea typeface="Instrument Sans Medium"/>
                <a:cs typeface="Instrument Sans Medium"/>
                <a:sym typeface="Instrument Sans Medium"/>
              </a:defRPr>
            </a:lvl1pPr>
            <a:lvl2pPr lvl="1">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2pPr>
            <a:lvl3pPr lvl="2">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3pPr>
            <a:lvl4pPr lvl="3">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4pPr>
            <a:lvl5pPr lvl="4">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5pPr>
            <a:lvl6pPr lvl="5">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6pPr>
            <a:lvl7pPr lvl="6">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7pPr>
            <a:lvl8pPr lvl="7">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8pPr>
            <a:lvl9pPr lvl="8">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9pPr>
          </a:lstStyle>
          <a:p/>
        </p:txBody>
      </p:sp>
      <p:sp>
        <p:nvSpPr>
          <p:cNvPr id="232" name="Google Shape;232;p20"/>
          <p:cNvSpPr txBox="1"/>
          <p:nvPr>
            <p:ph idx="4" type="subTitle"/>
          </p:nvPr>
        </p:nvSpPr>
        <p:spPr>
          <a:xfrm>
            <a:off x="3519125" y="1305637"/>
            <a:ext cx="826500" cy="129600"/>
          </a:xfrm>
          <a:prstGeom prst="rect">
            <a:avLst/>
          </a:prstGeom>
        </p:spPr>
        <p:txBody>
          <a:bodyPr anchorCtr="0" anchor="t" bIns="0" lIns="0" spcFirstLastPara="1" rIns="91425" wrap="square" tIns="0">
            <a:noAutofit/>
          </a:bodyPr>
          <a:lstStyle>
            <a:lvl1pPr lvl="0">
              <a:spcBef>
                <a:spcPts val="0"/>
              </a:spcBef>
              <a:spcAft>
                <a:spcPts val="0"/>
              </a:spcAft>
              <a:buNone/>
              <a:defRPr sz="800">
                <a:solidFill>
                  <a:schemeClr val="accent5"/>
                </a:solidFill>
                <a:latin typeface="Instrument Sans Medium"/>
                <a:ea typeface="Instrument Sans Medium"/>
                <a:cs typeface="Instrument Sans Medium"/>
                <a:sym typeface="Instrument Sans Medium"/>
              </a:defRPr>
            </a:lvl1pPr>
            <a:lvl2pPr lvl="1">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2pPr>
            <a:lvl3pPr lvl="2">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3pPr>
            <a:lvl4pPr lvl="3">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4pPr>
            <a:lvl5pPr lvl="4">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5pPr>
            <a:lvl6pPr lvl="5">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6pPr>
            <a:lvl7pPr lvl="6">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7pPr>
            <a:lvl8pPr lvl="7">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8pPr>
            <a:lvl9pPr lvl="8">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9pPr>
          </a:lstStyle>
          <a:p/>
        </p:txBody>
      </p:sp>
      <p:sp>
        <p:nvSpPr>
          <p:cNvPr id="233" name="Google Shape;233;p20"/>
          <p:cNvSpPr txBox="1"/>
          <p:nvPr>
            <p:ph idx="5" type="subTitle"/>
          </p:nvPr>
        </p:nvSpPr>
        <p:spPr>
          <a:xfrm>
            <a:off x="4414725" y="1305637"/>
            <a:ext cx="826500" cy="129600"/>
          </a:xfrm>
          <a:prstGeom prst="rect">
            <a:avLst/>
          </a:prstGeom>
        </p:spPr>
        <p:txBody>
          <a:bodyPr anchorCtr="0" anchor="t" bIns="0" lIns="0" spcFirstLastPara="1" rIns="91425" wrap="square" tIns="0">
            <a:noAutofit/>
          </a:bodyPr>
          <a:lstStyle>
            <a:lvl1pPr lvl="0">
              <a:spcBef>
                <a:spcPts val="0"/>
              </a:spcBef>
              <a:spcAft>
                <a:spcPts val="0"/>
              </a:spcAft>
              <a:buNone/>
              <a:defRPr sz="800">
                <a:solidFill>
                  <a:schemeClr val="accent5"/>
                </a:solidFill>
                <a:latin typeface="Instrument Sans Medium"/>
                <a:ea typeface="Instrument Sans Medium"/>
                <a:cs typeface="Instrument Sans Medium"/>
                <a:sym typeface="Instrument Sans Medium"/>
              </a:defRPr>
            </a:lvl1pPr>
            <a:lvl2pPr lvl="1">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2pPr>
            <a:lvl3pPr lvl="2">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3pPr>
            <a:lvl4pPr lvl="3">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4pPr>
            <a:lvl5pPr lvl="4">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5pPr>
            <a:lvl6pPr lvl="5">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6pPr>
            <a:lvl7pPr lvl="6">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7pPr>
            <a:lvl8pPr lvl="7">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8pPr>
            <a:lvl9pPr lvl="8">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9pPr>
          </a:lstStyle>
          <a:p/>
        </p:txBody>
      </p:sp>
      <p:sp>
        <p:nvSpPr>
          <p:cNvPr id="234" name="Google Shape;234;p20"/>
          <p:cNvSpPr txBox="1"/>
          <p:nvPr>
            <p:ph idx="6" type="subTitle"/>
          </p:nvPr>
        </p:nvSpPr>
        <p:spPr>
          <a:xfrm>
            <a:off x="5310325" y="1305637"/>
            <a:ext cx="826500" cy="129600"/>
          </a:xfrm>
          <a:prstGeom prst="rect">
            <a:avLst/>
          </a:prstGeom>
        </p:spPr>
        <p:txBody>
          <a:bodyPr anchorCtr="0" anchor="t" bIns="0" lIns="0" spcFirstLastPara="1" rIns="91425" wrap="square" tIns="0">
            <a:noAutofit/>
          </a:bodyPr>
          <a:lstStyle>
            <a:lvl1pPr lvl="0">
              <a:spcBef>
                <a:spcPts val="0"/>
              </a:spcBef>
              <a:spcAft>
                <a:spcPts val="0"/>
              </a:spcAft>
              <a:buNone/>
              <a:defRPr sz="800">
                <a:solidFill>
                  <a:schemeClr val="accent5"/>
                </a:solidFill>
                <a:latin typeface="Instrument Sans Medium"/>
                <a:ea typeface="Instrument Sans Medium"/>
                <a:cs typeface="Instrument Sans Medium"/>
                <a:sym typeface="Instrument Sans Medium"/>
              </a:defRPr>
            </a:lvl1pPr>
            <a:lvl2pPr lvl="1">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2pPr>
            <a:lvl3pPr lvl="2">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3pPr>
            <a:lvl4pPr lvl="3">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4pPr>
            <a:lvl5pPr lvl="4">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5pPr>
            <a:lvl6pPr lvl="5">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6pPr>
            <a:lvl7pPr lvl="6">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7pPr>
            <a:lvl8pPr lvl="7">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8pPr>
            <a:lvl9pPr lvl="8">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9pPr>
          </a:lstStyle>
          <a:p/>
        </p:txBody>
      </p:sp>
      <p:sp>
        <p:nvSpPr>
          <p:cNvPr id="235" name="Google Shape;235;p20"/>
          <p:cNvSpPr txBox="1"/>
          <p:nvPr>
            <p:ph idx="7" type="subTitle"/>
          </p:nvPr>
        </p:nvSpPr>
        <p:spPr>
          <a:xfrm>
            <a:off x="6205925" y="1305637"/>
            <a:ext cx="826500" cy="129600"/>
          </a:xfrm>
          <a:prstGeom prst="rect">
            <a:avLst/>
          </a:prstGeom>
        </p:spPr>
        <p:txBody>
          <a:bodyPr anchorCtr="0" anchor="t" bIns="0" lIns="0" spcFirstLastPara="1" rIns="91425" wrap="square" tIns="0">
            <a:noAutofit/>
          </a:bodyPr>
          <a:lstStyle>
            <a:lvl1pPr lvl="0">
              <a:spcBef>
                <a:spcPts val="0"/>
              </a:spcBef>
              <a:spcAft>
                <a:spcPts val="0"/>
              </a:spcAft>
              <a:buNone/>
              <a:defRPr sz="800">
                <a:solidFill>
                  <a:schemeClr val="accent5"/>
                </a:solidFill>
                <a:latin typeface="Instrument Sans Medium"/>
                <a:ea typeface="Instrument Sans Medium"/>
                <a:cs typeface="Instrument Sans Medium"/>
                <a:sym typeface="Instrument Sans Medium"/>
              </a:defRPr>
            </a:lvl1pPr>
            <a:lvl2pPr lvl="1">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2pPr>
            <a:lvl3pPr lvl="2">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3pPr>
            <a:lvl4pPr lvl="3">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4pPr>
            <a:lvl5pPr lvl="4">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5pPr>
            <a:lvl6pPr lvl="5">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6pPr>
            <a:lvl7pPr lvl="6">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7pPr>
            <a:lvl8pPr lvl="7">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8pPr>
            <a:lvl9pPr lvl="8">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9pPr>
          </a:lstStyle>
          <a:p/>
        </p:txBody>
      </p:sp>
      <p:sp>
        <p:nvSpPr>
          <p:cNvPr id="236" name="Google Shape;236;p20"/>
          <p:cNvSpPr txBox="1"/>
          <p:nvPr>
            <p:ph idx="8" type="subTitle"/>
          </p:nvPr>
        </p:nvSpPr>
        <p:spPr>
          <a:xfrm>
            <a:off x="7101525" y="1305637"/>
            <a:ext cx="826500" cy="129600"/>
          </a:xfrm>
          <a:prstGeom prst="rect">
            <a:avLst/>
          </a:prstGeom>
        </p:spPr>
        <p:txBody>
          <a:bodyPr anchorCtr="0" anchor="t" bIns="0" lIns="0" spcFirstLastPara="1" rIns="91425" wrap="square" tIns="0">
            <a:noAutofit/>
          </a:bodyPr>
          <a:lstStyle>
            <a:lvl1pPr lvl="0">
              <a:spcBef>
                <a:spcPts val="0"/>
              </a:spcBef>
              <a:spcAft>
                <a:spcPts val="0"/>
              </a:spcAft>
              <a:buNone/>
              <a:defRPr sz="800">
                <a:solidFill>
                  <a:schemeClr val="accent5"/>
                </a:solidFill>
                <a:latin typeface="Instrument Sans Medium"/>
                <a:ea typeface="Instrument Sans Medium"/>
                <a:cs typeface="Instrument Sans Medium"/>
                <a:sym typeface="Instrument Sans Medium"/>
              </a:defRPr>
            </a:lvl1pPr>
            <a:lvl2pPr lvl="1">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2pPr>
            <a:lvl3pPr lvl="2">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3pPr>
            <a:lvl4pPr lvl="3">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4pPr>
            <a:lvl5pPr lvl="4">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5pPr>
            <a:lvl6pPr lvl="5">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6pPr>
            <a:lvl7pPr lvl="6">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7pPr>
            <a:lvl8pPr lvl="7">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8pPr>
            <a:lvl9pPr lvl="8">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9pPr>
          </a:lstStyle>
          <a:p/>
        </p:txBody>
      </p:sp>
      <p:sp>
        <p:nvSpPr>
          <p:cNvPr id="237" name="Google Shape;237;p20"/>
          <p:cNvSpPr txBox="1"/>
          <p:nvPr>
            <p:ph idx="9" type="subTitle"/>
          </p:nvPr>
        </p:nvSpPr>
        <p:spPr>
          <a:xfrm>
            <a:off x="7997125" y="1305637"/>
            <a:ext cx="826500" cy="129600"/>
          </a:xfrm>
          <a:prstGeom prst="rect">
            <a:avLst/>
          </a:prstGeom>
        </p:spPr>
        <p:txBody>
          <a:bodyPr anchorCtr="0" anchor="t" bIns="0" lIns="0" spcFirstLastPara="1" rIns="91425" wrap="square" tIns="0">
            <a:noAutofit/>
          </a:bodyPr>
          <a:lstStyle>
            <a:lvl1pPr lvl="0">
              <a:spcBef>
                <a:spcPts val="0"/>
              </a:spcBef>
              <a:spcAft>
                <a:spcPts val="0"/>
              </a:spcAft>
              <a:buNone/>
              <a:defRPr sz="800">
                <a:solidFill>
                  <a:schemeClr val="accent5"/>
                </a:solidFill>
                <a:latin typeface="Instrument Sans Medium"/>
                <a:ea typeface="Instrument Sans Medium"/>
                <a:cs typeface="Instrument Sans Medium"/>
                <a:sym typeface="Instrument Sans Medium"/>
              </a:defRPr>
            </a:lvl1pPr>
            <a:lvl2pPr lvl="1">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2pPr>
            <a:lvl3pPr lvl="2">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3pPr>
            <a:lvl4pPr lvl="3">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4pPr>
            <a:lvl5pPr lvl="4">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5pPr>
            <a:lvl6pPr lvl="5">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6pPr>
            <a:lvl7pPr lvl="6">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7pPr>
            <a:lvl8pPr lvl="7">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8pPr>
            <a:lvl9pPr lvl="8">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9pPr>
          </a:lstStyle>
          <a:p/>
        </p:txBody>
      </p:sp>
      <p:sp>
        <p:nvSpPr>
          <p:cNvPr id="238" name="Google Shape;238;p20"/>
          <p:cNvSpPr txBox="1"/>
          <p:nvPr>
            <p:ph idx="13" type="subTitle"/>
          </p:nvPr>
        </p:nvSpPr>
        <p:spPr>
          <a:xfrm>
            <a:off x="430525" y="1551325"/>
            <a:ext cx="2126400" cy="192000"/>
          </a:xfrm>
          <a:prstGeom prst="rect">
            <a:avLst/>
          </a:prstGeom>
        </p:spPr>
        <p:txBody>
          <a:bodyPr anchorCtr="0" anchor="t" bIns="0" lIns="0" spcFirstLastPara="1" rIns="91425" wrap="square" tIns="0">
            <a:noAutofit/>
          </a:bodyPr>
          <a:lstStyle>
            <a:lvl1pPr lvl="0">
              <a:lnSpc>
                <a:spcPct val="90000"/>
              </a:lnSpc>
              <a:spcBef>
                <a:spcPts val="0"/>
              </a:spcBef>
              <a:spcAft>
                <a:spcPts val="0"/>
              </a:spcAft>
              <a:buClr>
                <a:schemeClr val="lt1"/>
              </a:buClr>
              <a:buSzPts val="1200"/>
              <a:buFont typeface="Instrument Sans SemiBold"/>
              <a:buNone/>
              <a:defRPr sz="1000">
                <a:latin typeface="Instrument Sans Medium"/>
                <a:ea typeface="Instrument Sans Medium"/>
                <a:cs typeface="Instrument Sans Medium"/>
                <a:sym typeface="Instrument Sans Medium"/>
              </a:defRPr>
            </a:lvl1pPr>
            <a:lvl2pPr lvl="1">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2pPr>
            <a:lvl3pPr lvl="2">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3pPr>
            <a:lvl4pPr lvl="3">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4pPr>
            <a:lvl5pPr lvl="4">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5pPr>
            <a:lvl6pPr lvl="5">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6pPr>
            <a:lvl7pPr lvl="6">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7pPr>
            <a:lvl8pPr lvl="7">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8pPr>
            <a:lvl9pPr lvl="8">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9pPr>
          </a:lstStyle>
          <a:p/>
        </p:txBody>
      </p:sp>
      <p:sp>
        <p:nvSpPr>
          <p:cNvPr id="239" name="Google Shape;239;p20"/>
          <p:cNvSpPr txBox="1"/>
          <p:nvPr>
            <p:ph idx="14" type="subTitle"/>
          </p:nvPr>
        </p:nvSpPr>
        <p:spPr>
          <a:xfrm>
            <a:off x="430525" y="1817255"/>
            <a:ext cx="2126400" cy="192000"/>
          </a:xfrm>
          <a:prstGeom prst="rect">
            <a:avLst/>
          </a:prstGeom>
        </p:spPr>
        <p:txBody>
          <a:bodyPr anchorCtr="0" anchor="t" bIns="0" lIns="0" spcFirstLastPara="1" rIns="91425" wrap="square" tIns="0">
            <a:noAutofit/>
          </a:bodyPr>
          <a:lstStyle>
            <a:lvl1pPr lvl="0">
              <a:lnSpc>
                <a:spcPct val="90000"/>
              </a:lnSpc>
              <a:spcBef>
                <a:spcPts val="0"/>
              </a:spcBef>
              <a:spcAft>
                <a:spcPts val="0"/>
              </a:spcAft>
              <a:buClr>
                <a:schemeClr val="lt1"/>
              </a:buClr>
              <a:buSzPts val="1200"/>
              <a:buFont typeface="Instrument Sans SemiBold"/>
              <a:buNone/>
              <a:defRPr sz="1000">
                <a:latin typeface="Instrument Sans Medium"/>
                <a:ea typeface="Instrument Sans Medium"/>
                <a:cs typeface="Instrument Sans Medium"/>
                <a:sym typeface="Instrument Sans Medium"/>
              </a:defRPr>
            </a:lvl1pPr>
            <a:lvl2pPr lvl="1">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2pPr>
            <a:lvl3pPr lvl="2">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3pPr>
            <a:lvl4pPr lvl="3">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4pPr>
            <a:lvl5pPr lvl="4">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5pPr>
            <a:lvl6pPr lvl="5">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6pPr>
            <a:lvl7pPr lvl="6">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7pPr>
            <a:lvl8pPr lvl="7">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8pPr>
            <a:lvl9pPr lvl="8">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9pPr>
          </a:lstStyle>
          <a:p/>
        </p:txBody>
      </p:sp>
      <p:sp>
        <p:nvSpPr>
          <p:cNvPr id="240" name="Google Shape;240;p20"/>
          <p:cNvSpPr txBox="1"/>
          <p:nvPr>
            <p:ph idx="15" type="subTitle"/>
          </p:nvPr>
        </p:nvSpPr>
        <p:spPr>
          <a:xfrm>
            <a:off x="430525" y="2083184"/>
            <a:ext cx="2126400" cy="192000"/>
          </a:xfrm>
          <a:prstGeom prst="rect">
            <a:avLst/>
          </a:prstGeom>
        </p:spPr>
        <p:txBody>
          <a:bodyPr anchorCtr="0" anchor="t" bIns="0" lIns="0" spcFirstLastPara="1" rIns="91425" wrap="square" tIns="0">
            <a:noAutofit/>
          </a:bodyPr>
          <a:lstStyle>
            <a:lvl1pPr lvl="0">
              <a:lnSpc>
                <a:spcPct val="90000"/>
              </a:lnSpc>
              <a:spcBef>
                <a:spcPts val="0"/>
              </a:spcBef>
              <a:spcAft>
                <a:spcPts val="0"/>
              </a:spcAft>
              <a:buClr>
                <a:schemeClr val="lt1"/>
              </a:buClr>
              <a:buSzPts val="1200"/>
              <a:buFont typeface="Instrument Sans SemiBold"/>
              <a:buNone/>
              <a:defRPr sz="1000">
                <a:latin typeface="Instrument Sans Medium"/>
                <a:ea typeface="Instrument Sans Medium"/>
                <a:cs typeface="Instrument Sans Medium"/>
                <a:sym typeface="Instrument Sans Medium"/>
              </a:defRPr>
            </a:lvl1pPr>
            <a:lvl2pPr lvl="1">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2pPr>
            <a:lvl3pPr lvl="2">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3pPr>
            <a:lvl4pPr lvl="3">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4pPr>
            <a:lvl5pPr lvl="4">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5pPr>
            <a:lvl6pPr lvl="5">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6pPr>
            <a:lvl7pPr lvl="6">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7pPr>
            <a:lvl8pPr lvl="7">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8pPr>
            <a:lvl9pPr lvl="8">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9pPr>
          </a:lstStyle>
          <a:p/>
        </p:txBody>
      </p:sp>
      <p:sp>
        <p:nvSpPr>
          <p:cNvPr id="241" name="Google Shape;241;p20"/>
          <p:cNvSpPr txBox="1"/>
          <p:nvPr>
            <p:ph idx="16" type="subTitle"/>
          </p:nvPr>
        </p:nvSpPr>
        <p:spPr>
          <a:xfrm>
            <a:off x="430525" y="2349114"/>
            <a:ext cx="2126400" cy="192000"/>
          </a:xfrm>
          <a:prstGeom prst="rect">
            <a:avLst/>
          </a:prstGeom>
        </p:spPr>
        <p:txBody>
          <a:bodyPr anchorCtr="0" anchor="t" bIns="0" lIns="0" spcFirstLastPara="1" rIns="91425" wrap="square" tIns="0">
            <a:noAutofit/>
          </a:bodyPr>
          <a:lstStyle>
            <a:lvl1pPr lvl="0">
              <a:lnSpc>
                <a:spcPct val="90000"/>
              </a:lnSpc>
              <a:spcBef>
                <a:spcPts val="0"/>
              </a:spcBef>
              <a:spcAft>
                <a:spcPts val="0"/>
              </a:spcAft>
              <a:buClr>
                <a:schemeClr val="lt1"/>
              </a:buClr>
              <a:buSzPts val="1200"/>
              <a:buFont typeface="Instrument Sans SemiBold"/>
              <a:buNone/>
              <a:defRPr sz="1000">
                <a:latin typeface="Instrument Sans Medium"/>
                <a:ea typeface="Instrument Sans Medium"/>
                <a:cs typeface="Instrument Sans Medium"/>
                <a:sym typeface="Instrument Sans Medium"/>
              </a:defRPr>
            </a:lvl1pPr>
            <a:lvl2pPr lvl="1">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2pPr>
            <a:lvl3pPr lvl="2">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3pPr>
            <a:lvl4pPr lvl="3">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4pPr>
            <a:lvl5pPr lvl="4">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5pPr>
            <a:lvl6pPr lvl="5">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6pPr>
            <a:lvl7pPr lvl="6">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7pPr>
            <a:lvl8pPr lvl="7">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8pPr>
            <a:lvl9pPr lvl="8">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9pPr>
          </a:lstStyle>
          <a:p/>
        </p:txBody>
      </p:sp>
      <p:sp>
        <p:nvSpPr>
          <p:cNvPr id="242" name="Google Shape;242;p20"/>
          <p:cNvSpPr txBox="1"/>
          <p:nvPr>
            <p:ph idx="17" type="subTitle"/>
          </p:nvPr>
        </p:nvSpPr>
        <p:spPr>
          <a:xfrm>
            <a:off x="430525" y="2615043"/>
            <a:ext cx="2126400" cy="192000"/>
          </a:xfrm>
          <a:prstGeom prst="rect">
            <a:avLst/>
          </a:prstGeom>
        </p:spPr>
        <p:txBody>
          <a:bodyPr anchorCtr="0" anchor="t" bIns="0" lIns="0" spcFirstLastPara="1" rIns="91425" wrap="square" tIns="0">
            <a:noAutofit/>
          </a:bodyPr>
          <a:lstStyle>
            <a:lvl1pPr lvl="0">
              <a:lnSpc>
                <a:spcPct val="90000"/>
              </a:lnSpc>
              <a:spcBef>
                <a:spcPts val="0"/>
              </a:spcBef>
              <a:spcAft>
                <a:spcPts val="0"/>
              </a:spcAft>
              <a:buClr>
                <a:schemeClr val="lt1"/>
              </a:buClr>
              <a:buSzPts val="1200"/>
              <a:buFont typeface="Instrument Sans SemiBold"/>
              <a:buNone/>
              <a:defRPr sz="1000">
                <a:latin typeface="Instrument Sans Medium"/>
                <a:ea typeface="Instrument Sans Medium"/>
                <a:cs typeface="Instrument Sans Medium"/>
                <a:sym typeface="Instrument Sans Medium"/>
              </a:defRPr>
            </a:lvl1pPr>
            <a:lvl2pPr lvl="1">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2pPr>
            <a:lvl3pPr lvl="2">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3pPr>
            <a:lvl4pPr lvl="3">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4pPr>
            <a:lvl5pPr lvl="4">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5pPr>
            <a:lvl6pPr lvl="5">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6pPr>
            <a:lvl7pPr lvl="6">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7pPr>
            <a:lvl8pPr lvl="7">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8pPr>
            <a:lvl9pPr lvl="8">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9pPr>
          </a:lstStyle>
          <a:p/>
        </p:txBody>
      </p:sp>
      <p:sp>
        <p:nvSpPr>
          <p:cNvPr id="243" name="Google Shape;243;p20"/>
          <p:cNvSpPr txBox="1"/>
          <p:nvPr>
            <p:ph idx="18" type="subTitle"/>
          </p:nvPr>
        </p:nvSpPr>
        <p:spPr>
          <a:xfrm>
            <a:off x="430525" y="2880973"/>
            <a:ext cx="2126400" cy="192000"/>
          </a:xfrm>
          <a:prstGeom prst="rect">
            <a:avLst/>
          </a:prstGeom>
        </p:spPr>
        <p:txBody>
          <a:bodyPr anchorCtr="0" anchor="t" bIns="0" lIns="0" spcFirstLastPara="1" rIns="91425" wrap="square" tIns="0">
            <a:noAutofit/>
          </a:bodyPr>
          <a:lstStyle>
            <a:lvl1pPr lvl="0">
              <a:lnSpc>
                <a:spcPct val="90000"/>
              </a:lnSpc>
              <a:spcBef>
                <a:spcPts val="0"/>
              </a:spcBef>
              <a:spcAft>
                <a:spcPts val="0"/>
              </a:spcAft>
              <a:buClr>
                <a:schemeClr val="lt1"/>
              </a:buClr>
              <a:buSzPts val="1200"/>
              <a:buFont typeface="Instrument Sans SemiBold"/>
              <a:buNone/>
              <a:defRPr sz="1000">
                <a:latin typeface="Instrument Sans Medium"/>
                <a:ea typeface="Instrument Sans Medium"/>
                <a:cs typeface="Instrument Sans Medium"/>
                <a:sym typeface="Instrument Sans Medium"/>
              </a:defRPr>
            </a:lvl1pPr>
            <a:lvl2pPr lvl="1">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2pPr>
            <a:lvl3pPr lvl="2">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3pPr>
            <a:lvl4pPr lvl="3">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4pPr>
            <a:lvl5pPr lvl="4">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5pPr>
            <a:lvl6pPr lvl="5">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6pPr>
            <a:lvl7pPr lvl="6">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7pPr>
            <a:lvl8pPr lvl="7">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8pPr>
            <a:lvl9pPr lvl="8">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9pPr>
          </a:lstStyle>
          <a:p/>
        </p:txBody>
      </p:sp>
      <p:sp>
        <p:nvSpPr>
          <p:cNvPr id="244" name="Google Shape;244;p20"/>
          <p:cNvSpPr txBox="1"/>
          <p:nvPr>
            <p:ph idx="19" type="subTitle"/>
          </p:nvPr>
        </p:nvSpPr>
        <p:spPr>
          <a:xfrm>
            <a:off x="430525" y="3146902"/>
            <a:ext cx="2126400" cy="192000"/>
          </a:xfrm>
          <a:prstGeom prst="rect">
            <a:avLst/>
          </a:prstGeom>
        </p:spPr>
        <p:txBody>
          <a:bodyPr anchorCtr="0" anchor="t" bIns="0" lIns="0" spcFirstLastPara="1" rIns="91425" wrap="square" tIns="0">
            <a:noAutofit/>
          </a:bodyPr>
          <a:lstStyle>
            <a:lvl1pPr lvl="0">
              <a:lnSpc>
                <a:spcPct val="90000"/>
              </a:lnSpc>
              <a:spcBef>
                <a:spcPts val="0"/>
              </a:spcBef>
              <a:spcAft>
                <a:spcPts val="0"/>
              </a:spcAft>
              <a:buClr>
                <a:schemeClr val="lt1"/>
              </a:buClr>
              <a:buSzPts val="1200"/>
              <a:buFont typeface="Instrument Sans SemiBold"/>
              <a:buNone/>
              <a:defRPr sz="1000">
                <a:latin typeface="Instrument Sans Medium"/>
                <a:ea typeface="Instrument Sans Medium"/>
                <a:cs typeface="Instrument Sans Medium"/>
                <a:sym typeface="Instrument Sans Medium"/>
              </a:defRPr>
            </a:lvl1pPr>
            <a:lvl2pPr lvl="1">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2pPr>
            <a:lvl3pPr lvl="2">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3pPr>
            <a:lvl4pPr lvl="3">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4pPr>
            <a:lvl5pPr lvl="4">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5pPr>
            <a:lvl6pPr lvl="5">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6pPr>
            <a:lvl7pPr lvl="6">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7pPr>
            <a:lvl8pPr lvl="7">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8pPr>
            <a:lvl9pPr lvl="8">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9pPr>
          </a:lstStyle>
          <a:p/>
        </p:txBody>
      </p:sp>
      <p:sp>
        <p:nvSpPr>
          <p:cNvPr id="245" name="Google Shape;245;p20"/>
          <p:cNvSpPr txBox="1"/>
          <p:nvPr>
            <p:ph idx="20" type="subTitle"/>
          </p:nvPr>
        </p:nvSpPr>
        <p:spPr>
          <a:xfrm>
            <a:off x="430525" y="3412832"/>
            <a:ext cx="2126400" cy="192000"/>
          </a:xfrm>
          <a:prstGeom prst="rect">
            <a:avLst/>
          </a:prstGeom>
        </p:spPr>
        <p:txBody>
          <a:bodyPr anchorCtr="0" anchor="t" bIns="0" lIns="0" spcFirstLastPara="1" rIns="91425" wrap="square" tIns="0">
            <a:noAutofit/>
          </a:bodyPr>
          <a:lstStyle>
            <a:lvl1pPr lvl="0">
              <a:lnSpc>
                <a:spcPct val="90000"/>
              </a:lnSpc>
              <a:spcBef>
                <a:spcPts val="0"/>
              </a:spcBef>
              <a:spcAft>
                <a:spcPts val="0"/>
              </a:spcAft>
              <a:buClr>
                <a:schemeClr val="lt1"/>
              </a:buClr>
              <a:buSzPts val="1200"/>
              <a:buFont typeface="Instrument Sans SemiBold"/>
              <a:buNone/>
              <a:defRPr sz="1000">
                <a:latin typeface="Instrument Sans Medium"/>
                <a:ea typeface="Instrument Sans Medium"/>
                <a:cs typeface="Instrument Sans Medium"/>
                <a:sym typeface="Instrument Sans Medium"/>
              </a:defRPr>
            </a:lvl1pPr>
            <a:lvl2pPr lvl="1">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2pPr>
            <a:lvl3pPr lvl="2">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3pPr>
            <a:lvl4pPr lvl="3">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4pPr>
            <a:lvl5pPr lvl="4">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5pPr>
            <a:lvl6pPr lvl="5">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6pPr>
            <a:lvl7pPr lvl="6">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7pPr>
            <a:lvl8pPr lvl="7">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8pPr>
            <a:lvl9pPr lvl="8">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9pPr>
          </a:lstStyle>
          <a:p/>
        </p:txBody>
      </p:sp>
      <p:sp>
        <p:nvSpPr>
          <p:cNvPr id="246" name="Google Shape;246;p20"/>
          <p:cNvSpPr txBox="1"/>
          <p:nvPr>
            <p:ph idx="21" type="subTitle"/>
          </p:nvPr>
        </p:nvSpPr>
        <p:spPr>
          <a:xfrm>
            <a:off x="430525" y="3678761"/>
            <a:ext cx="2126400" cy="192000"/>
          </a:xfrm>
          <a:prstGeom prst="rect">
            <a:avLst/>
          </a:prstGeom>
        </p:spPr>
        <p:txBody>
          <a:bodyPr anchorCtr="0" anchor="t" bIns="0" lIns="0" spcFirstLastPara="1" rIns="91425" wrap="square" tIns="0">
            <a:noAutofit/>
          </a:bodyPr>
          <a:lstStyle>
            <a:lvl1pPr lvl="0">
              <a:lnSpc>
                <a:spcPct val="90000"/>
              </a:lnSpc>
              <a:spcBef>
                <a:spcPts val="0"/>
              </a:spcBef>
              <a:spcAft>
                <a:spcPts val="0"/>
              </a:spcAft>
              <a:buClr>
                <a:schemeClr val="lt1"/>
              </a:buClr>
              <a:buSzPts val="1200"/>
              <a:buFont typeface="Instrument Sans SemiBold"/>
              <a:buNone/>
              <a:defRPr sz="1000">
                <a:latin typeface="Instrument Sans Medium"/>
                <a:ea typeface="Instrument Sans Medium"/>
                <a:cs typeface="Instrument Sans Medium"/>
                <a:sym typeface="Instrument Sans Medium"/>
              </a:defRPr>
            </a:lvl1pPr>
            <a:lvl2pPr lvl="1">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2pPr>
            <a:lvl3pPr lvl="2">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3pPr>
            <a:lvl4pPr lvl="3">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4pPr>
            <a:lvl5pPr lvl="4">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5pPr>
            <a:lvl6pPr lvl="5">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6pPr>
            <a:lvl7pPr lvl="6">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7pPr>
            <a:lvl8pPr lvl="7">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8pPr>
            <a:lvl9pPr lvl="8">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9pPr>
          </a:lstStyle>
          <a:p/>
        </p:txBody>
      </p:sp>
      <p:sp>
        <p:nvSpPr>
          <p:cNvPr id="247" name="Google Shape;247;p20"/>
          <p:cNvSpPr txBox="1"/>
          <p:nvPr>
            <p:ph idx="22" type="subTitle"/>
          </p:nvPr>
        </p:nvSpPr>
        <p:spPr>
          <a:xfrm>
            <a:off x="430525" y="3944691"/>
            <a:ext cx="2126400" cy="192000"/>
          </a:xfrm>
          <a:prstGeom prst="rect">
            <a:avLst/>
          </a:prstGeom>
        </p:spPr>
        <p:txBody>
          <a:bodyPr anchorCtr="0" anchor="t" bIns="0" lIns="0" spcFirstLastPara="1" rIns="91425" wrap="square" tIns="0">
            <a:noAutofit/>
          </a:bodyPr>
          <a:lstStyle>
            <a:lvl1pPr lvl="0">
              <a:lnSpc>
                <a:spcPct val="90000"/>
              </a:lnSpc>
              <a:spcBef>
                <a:spcPts val="0"/>
              </a:spcBef>
              <a:spcAft>
                <a:spcPts val="0"/>
              </a:spcAft>
              <a:buClr>
                <a:schemeClr val="lt1"/>
              </a:buClr>
              <a:buSzPts val="1200"/>
              <a:buFont typeface="Instrument Sans SemiBold"/>
              <a:buNone/>
              <a:defRPr sz="1000">
                <a:latin typeface="Instrument Sans Medium"/>
                <a:ea typeface="Instrument Sans Medium"/>
                <a:cs typeface="Instrument Sans Medium"/>
                <a:sym typeface="Instrument Sans Medium"/>
              </a:defRPr>
            </a:lvl1pPr>
            <a:lvl2pPr lvl="1">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2pPr>
            <a:lvl3pPr lvl="2">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3pPr>
            <a:lvl4pPr lvl="3">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4pPr>
            <a:lvl5pPr lvl="4">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5pPr>
            <a:lvl6pPr lvl="5">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6pPr>
            <a:lvl7pPr lvl="6">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7pPr>
            <a:lvl8pPr lvl="7">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8pPr>
            <a:lvl9pPr lvl="8">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9pPr>
          </a:lstStyle>
          <a:p/>
        </p:txBody>
      </p:sp>
      <p:sp>
        <p:nvSpPr>
          <p:cNvPr id="248" name="Google Shape;248;p20"/>
          <p:cNvSpPr txBox="1"/>
          <p:nvPr>
            <p:ph idx="23" type="subTitle"/>
          </p:nvPr>
        </p:nvSpPr>
        <p:spPr>
          <a:xfrm>
            <a:off x="430525" y="4210620"/>
            <a:ext cx="2126400" cy="192000"/>
          </a:xfrm>
          <a:prstGeom prst="rect">
            <a:avLst/>
          </a:prstGeom>
        </p:spPr>
        <p:txBody>
          <a:bodyPr anchorCtr="0" anchor="t" bIns="0" lIns="0" spcFirstLastPara="1" rIns="91425" wrap="square" tIns="0">
            <a:noAutofit/>
          </a:bodyPr>
          <a:lstStyle>
            <a:lvl1pPr lvl="0">
              <a:lnSpc>
                <a:spcPct val="90000"/>
              </a:lnSpc>
              <a:spcBef>
                <a:spcPts val="0"/>
              </a:spcBef>
              <a:spcAft>
                <a:spcPts val="0"/>
              </a:spcAft>
              <a:buClr>
                <a:schemeClr val="lt1"/>
              </a:buClr>
              <a:buSzPts val="1200"/>
              <a:buFont typeface="Instrument Sans SemiBold"/>
              <a:buNone/>
              <a:defRPr sz="1000">
                <a:latin typeface="Instrument Sans Medium"/>
                <a:ea typeface="Instrument Sans Medium"/>
                <a:cs typeface="Instrument Sans Medium"/>
                <a:sym typeface="Instrument Sans Medium"/>
              </a:defRPr>
            </a:lvl1pPr>
            <a:lvl2pPr lvl="1">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2pPr>
            <a:lvl3pPr lvl="2">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3pPr>
            <a:lvl4pPr lvl="3">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4pPr>
            <a:lvl5pPr lvl="4">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5pPr>
            <a:lvl6pPr lvl="5">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6pPr>
            <a:lvl7pPr lvl="6">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7pPr>
            <a:lvl8pPr lvl="7">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8pPr>
            <a:lvl9pPr lvl="8">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9pPr>
          </a:lstStyle>
          <a:p/>
        </p:txBody>
      </p:sp>
      <p:sp>
        <p:nvSpPr>
          <p:cNvPr id="249" name="Google Shape;249;p20"/>
          <p:cNvSpPr txBox="1"/>
          <p:nvPr>
            <p:ph idx="24" type="subTitle"/>
          </p:nvPr>
        </p:nvSpPr>
        <p:spPr>
          <a:xfrm>
            <a:off x="430525" y="4476550"/>
            <a:ext cx="2126400" cy="192000"/>
          </a:xfrm>
          <a:prstGeom prst="rect">
            <a:avLst/>
          </a:prstGeom>
        </p:spPr>
        <p:txBody>
          <a:bodyPr anchorCtr="0" anchor="t" bIns="0" lIns="0" spcFirstLastPara="1" rIns="91425" wrap="square" tIns="0">
            <a:noAutofit/>
          </a:bodyPr>
          <a:lstStyle>
            <a:lvl1pPr lvl="0">
              <a:lnSpc>
                <a:spcPct val="90000"/>
              </a:lnSpc>
              <a:spcBef>
                <a:spcPts val="0"/>
              </a:spcBef>
              <a:spcAft>
                <a:spcPts val="0"/>
              </a:spcAft>
              <a:buClr>
                <a:schemeClr val="lt1"/>
              </a:buClr>
              <a:buSzPts val="1200"/>
              <a:buFont typeface="Instrument Sans SemiBold"/>
              <a:buNone/>
              <a:defRPr sz="1000">
                <a:latin typeface="Instrument Sans Medium"/>
                <a:ea typeface="Instrument Sans Medium"/>
                <a:cs typeface="Instrument Sans Medium"/>
                <a:sym typeface="Instrument Sans Medium"/>
              </a:defRPr>
            </a:lvl1pPr>
            <a:lvl2pPr lvl="1">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2pPr>
            <a:lvl3pPr lvl="2">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3pPr>
            <a:lvl4pPr lvl="3">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4pPr>
            <a:lvl5pPr lvl="4">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5pPr>
            <a:lvl6pPr lvl="5">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6pPr>
            <a:lvl7pPr lvl="6">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7pPr>
            <a:lvl8pPr lvl="7">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8pPr>
            <a:lvl9pPr lvl="8">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p:cSld name="BLANK_2">
    <p:spTree>
      <p:nvGrpSpPr>
        <p:cNvPr id="22" name="Shape 22"/>
        <p:cNvGrpSpPr/>
        <p:nvPr/>
      </p:nvGrpSpPr>
      <p:grpSpPr>
        <a:xfrm>
          <a:off x="0" y="0"/>
          <a:ext cx="0" cy="0"/>
          <a:chOff x="0" y="0"/>
          <a:chExt cx="0" cy="0"/>
        </a:xfrm>
      </p:grpSpPr>
      <p:sp>
        <p:nvSpPr>
          <p:cNvPr id="23" name="Google Shape;23;p3"/>
          <p:cNvSpPr txBox="1"/>
          <p:nvPr>
            <p:ph type="title"/>
          </p:nvPr>
        </p:nvSpPr>
        <p:spPr>
          <a:xfrm>
            <a:off x="291800" y="465200"/>
            <a:ext cx="5666400" cy="2047800"/>
          </a:xfrm>
          <a:prstGeom prst="rect">
            <a:avLst/>
          </a:prstGeom>
        </p:spPr>
        <p:txBody>
          <a:bodyPr anchorCtr="0" anchor="t" bIns="0" lIns="0" spcFirstLastPara="1" rIns="0" wrap="square" tIns="0">
            <a:spAutoFit/>
          </a:bodyPr>
          <a:lstStyle>
            <a:lvl1pPr lvl="0">
              <a:lnSpc>
                <a:spcPct val="85000"/>
              </a:lnSpc>
              <a:spcBef>
                <a:spcPts val="0"/>
              </a:spcBef>
              <a:spcAft>
                <a:spcPts val="0"/>
              </a:spcAft>
              <a:buClr>
                <a:schemeClr val="lt1"/>
              </a:buClr>
              <a:buSzPts val="6000"/>
              <a:buFont typeface="Instrument Sans SemiBold"/>
              <a:buNone/>
              <a:defRPr sz="6000"/>
            </a:lvl1pPr>
            <a:lvl2pPr lvl="1">
              <a:lnSpc>
                <a:spcPct val="85000"/>
              </a:lnSpc>
              <a:spcBef>
                <a:spcPts val="0"/>
              </a:spcBef>
              <a:spcAft>
                <a:spcPts val="0"/>
              </a:spcAft>
              <a:buClr>
                <a:schemeClr val="lt1"/>
              </a:buClr>
              <a:buSzPts val="6000"/>
              <a:buFont typeface="Instrument Sans SemiBold"/>
              <a:buNone/>
              <a:defRPr sz="6000">
                <a:solidFill>
                  <a:schemeClr val="lt1"/>
                </a:solidFill>
                <a:latin typeface="Instrument Sans SemiBold"/>
                <a:ea typeface="Instrument Sans SemiBold"/>
                <a:cs typeface="Instrument Sans SemiBold"/>
                <a:sym typeface="Instrument Sans SemiBold"/>
              </a:defRPr>
            </a:lvl2pPr>
            <a:lvl3pPr lvl="2">
              <a:lnSpc>
                <a:spcPct val="85000"/>
              </a:lnSpc>
              <a:spcBef>
                <a:spcPts val="0"/>
              </a:spcBef>
              <a:spcAft>
                <a:spcPts val="0"/>
              </a:spcAft>
              <a:buClr>
                <a:schemeClr val="lt1"/>
              </a:buClr>
              <a:buSzPts val="6000"/>
              <a:buFont typeface="Instrument Sans SemiBold"/>
              <a:buNone/>
              <a:defRPr sz="6000">
                <a:solidFill>
                  <a:schemeClr val="lt1"/>
                </a:solidFill>
                <a:latin typeface="Instrument Sans SemiBold"/>
                <a:ea typeface="Instrument Sans SemiBold"/>
                <a:cs typeface="Instrument Sans SemiBold"/>
                <a:sym typeface="Instrument Sans SemiBold"/>
              </a:defRPr>
            </a:lvl3pPr>
            <a:lvl4pPr lvl="3">
              <a:lnSpc>
                <a:spcPct val="85000"/>
              </a:lnSpc>
              <a:spcBef>
                <a:spcPts val="0"/>
              </a:spcBef>
              <a:spcAft>
                <a:spcPts val="0"/>
              </a:spcAft>
              <a:buClr>
                <a:schemeClr val="lt1"/>
              </a:buClr>
              <a:buSzPts val="6000"/>
              <a:buFont typeface="Instrument Sans SemiBold"/>
              <a:buNone/>
              <a:defRPr sz="6000">
                <a:solidFill>
                  <a:schemeClr val="lt1"/>
                </a:solidFill>
                <a:latin typeface="Instrument Sans SemiBold"/>
                <a:ea typeface="Instrument Sans SemiBold"/>
                <a:cs typeface="Instrument Sans SemiBold"/>
                <a:sym typeface="Instrument Sans SemiBold"/>
              </a:defRPr>
            </a:lvl4pPr>
            <a:lvl5pPr lvl="4">
              <a:lnSpc>
                <a:spcPct val="85000"/>
              </a:lnSpc>
              <a:spcBef>
                <a:spcPts val="0"/>
              </a:spcBef>
              <a:spcAft>
                <a:spcPts val="0"/>
              </a:spcAft>
              <a:buClr>
                <a:schemeClr val="lt1"/>
              </a:buClr>
              <a:buSzPts val="6000"/>
              <a:buFont typeface="Instrument Sans SemiBold"/>
              <a:buNone/>
              <a:defRPr sz="6000">
                <a:solidFill>
                  <a:schemeClr val="lt1"/>
                </a:solidFill>
                <a:latin typeface="Instrument Sans SemiBold"/>
                <a:ea typeface="Instrument Sans SemiBold"/>
                <a:cs typeface="Instrument Sans SemiBold"/>
                <a:sym typeface="Instrument Sans SemiBold"/>
              </a:defRPr>
            </a:lvl5pPr>
            <a:lvl6pPr lvl="5">
              <a:lnSpc>
                <a:spcPct val="85000"/>
              </a:lnSpc>
              <a:spcBef>
                <a:spcPts val="0"/>
              </a:spcBef>
              <a:spcAft>
                <a:spcPts val="0"/>
              </a:spcAft>
              <a:buClr>
                <a:schemeClr val="lt1"/>
              </a:buClr>
              <a:buSzPts val="6000"/>
              <a:buFont typeface="Instrument Sans SemiBold"/>
              <a:buNone/>
              <a:defRPr sz="6000">
                <a:solidFill>
                  <a:schemeClr val="lt1"/>
                </a:solidFill>
                <a:latin typeface="Instrument Sans SemiBold"/>
                <a:ea typeface="Instrument Sans SemiBold"/>
                <a:cs typeface="Instrument Sans SemiBold"/>
                <a:sym typeface="Instrument Sans SemiBold"/>
              </a:defRPr>
            </a:lvl6pPr>
            <a:lvl7pPr lvl="6">
              <a:lnSpc>
                <a:spcPct val="85000"/>
              </a:lnSpc>
              <a:spcBef>
                <a:spcPts val="0"/>
              </a:spcBef>
              <a:spcAft>
                <a:spcPts val="0"/>
              </a:spcAft>
              <a:buClr>
                <a:schemeClr val="lt1"/>
              </a:buClr>
              <a:buSzPts val="6000"/>
              <a:buFont typeface="Instrument Sans SemiBold"/>
              <a:buNone/>
              <a:defRPr sz="6000">
                <a:solidFill>
                  <a:schemeClr val="lt1"/>
                </a:solidFill>
                <a:latin typeface="Instrument Sans SemiBold"/>
                <a:ea typeface="Instrument Sans SemiBold"/>
                <a:cs typeface="Instrument Sans SemiBold"/>
                <a:sym typeface="Instrument Sans SemiBold"/>
              </a:defRPr>
            </a:lvl7pPr>
            <a:lvl8pPr lvl="7">
              <a:lnSpc>
                <a:spcPct val="85000"/>
              </a:lnSpc>
              <a:spcBef>
                <a:spcPts val="0"/>
              </a:spcBef>
              <a:spcAft>
                <a:spcPts val="0"/>
              </a:spcAft>
              <a:buClr>
                <a:schemeClr val="lt1"/>
              </a:buClr>
              <a:buSzPts val="6000"/>
              <a:buFont typeface="Instrument Sans SemiBold"/>
              <a:buNone/>
              <a:defRPr sz="6000">
                <a:solidFill>
                  <a:schemeClr val="lt1"/>
                </a:solidFill>
                <a:latin typeface="Instrument Sans SemiBold"/>
                <a:ea typeface="Instrument Sans SemiBold"/>
                <a:cs typeface="Instrument Sans SemiBold"/>
                <a:sym typeface="Instrument Sans SemiBold"/>
              </a:defRPr>
            </a:lvl8pPr>
            <a:lvl9pPr lvl="8">
              <a:lnSpc>
                <a:spcPct val="85000"/>
              </a:lnSpc>
              <a:spcBef>
                <a:spcPts val="0"/>
              </a:spcBef>
              <a:spcAft>
                <a:spcPts val="0"/>
              </a:spcAft>
              <a:buClr>
                <a:schemeClr val="lt1"/>
              </a:buClr>
              <a:buSzPts val="6000"/>
              <a:buFont typeface="Instrument Sans SemiBold"/>
              <a:buNone/>
              <a:defRPr sz="6000">
                <a:solidFill>
                  <a:schemeClr val="lt1"/>
                </a:solidFill>
                <a:latin typeface="Instrument Sans SemiBold"/>
                <a:ea typeface="Instrument Sans SemiBold"/>
                <a:cs typeface="Instrument Sans SemiBold"/>
                <a:sym typeface="Instrument Sans SemiBold"/>
              </a:defRPr>
            </a:lvl9pPr>
          </a:lstStyle>
          <a:p/>
        </p:txBody>
      </p:sp>
      <p:grpSp>
        <p:nvGrpSpPr>
          <p:cNvPr id="24" name="Google Shape;24;p3"/>
          <p:cNvGrpSpPr/>
          <p:nvPr/>
        </p:nvGrpSpPr>
        <p:grpSpPr>
          <a:xfrm>
            <a:off x="5689900" y="0"/>
            <a:ext cx="2908801" cy="5143500"/>
            <a:chOff x="5689900" y="0"/>
            <a:chExt cx="2908801" cy="5143500"/>
          </a:xfrm>
        </p:grpSpPr>
        <p:pic>
          <p:nvPicPr>
            <p:cNvPr id="25" name="Google Shape;25;p3"/>
            <p:cNvPicPr preferRelativeResize="0"/>
            <p:nvPr/>
          </p:nvPicPr>
          <p:blipFill rotWithShape="1">
            <a:blip r:embed="rId2">
              <a:alphaModFix/>
            </a:blip>
            <a:srcRect b="18778" l="0" r="0" t="0"/>
            <a:stretch/>
          </p:blipFill>
          <p:spPr>
            <a:xfrm>
              <a:off x="5689900" y="2780975"/>
              <a:ext cx="2908800" cy="2362525"/>
            </a:xfrm>
            <a:prstGeom prst="rect">
              <a:avLst/>
            </a:prstGeom>
            <a:noFill/>
            <a:ln>
              <a:noFill/>
            </a:ln>
          </p:spPr>
        </p:pic>
        <p:pic>
          <p:nvPicPr>
            <p:cNvPr id="26" name="Google Shape;26;p3"/>
            <p:cNvPicPr preferRelativeResize="0"/>
            <p:nvPr/>
          </p:nvPicPr>
          <p:blipFill rotWithShape="1">
            <a:blip r:embed="rId3">
              <a:alphaModFix/>
            </a:blip>
            <a:srcRect b="0" l="0" r="0" t="25727"/>
            <a:stretch/>
          </p:blipFill>
          <p:spPr>
            <a:xfrm>
              <a:off x="5689900" y="0"/>
              <a:ext cx="2908800" cy="2160400"/>
            </a:xfrm>
            <a:prstGeom prst="rect">
              <a:avLst/>
            </a:prstGeom>
            <a:noFill/>
            <a:ln>
              <a:noFill/>
            </a:ln>
          </p:spPr>
        </p:pic>
        <p:pic>
          <p:nvPicPr>
            <p:cNvPr id="27" name="Google Shape;27;p3"/>
            <p:cNvPicPr preferRelativeResize="0"/>
            <p:nvPr/>
          </p:nvPicPr>
          <p:blipFill>
            <a:blip r:embed="rId4">
              <a:alphaModFix/>
            </a:blip>
            <a:stretch>
              <a:fillRect/>
            </a:stretch>
          </p:blipFill>
          <p:spPr>
            <a:xfrm>
              <a:off x="5689900" y="960725"/>
              <a:ext cx="2908800" cy="2908800"/>
            </a:xfrm>
            <a:prstGeom prst="rect">
              <a:avLst/>
            </a:prstGeom>
            <a:noFill/>
            <a:ln>
              <a:noFill/>
            </a:ln>
          </p:spPr>
        </p:pic>
      </p:gr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storyboards 1">
  <p:cSld name="BLANK_1_1_1_1_2_2_2">
    <p:bg>
      <p:bgPr>
        <a:blipFill>
          <a:blip r:embed="rId2">
            <a:alphaModFix/>
          </a:blip>
          <a:stretch>
            <a:fillRect/>
          </a:stretch>
        </a:blipFill>
      </p:bgPr>
    </p:bg>
    <p:spTree>
      <p:nvGrpSpPr>
        <p:cNvPr id="250" name="Shape 250"/>
        <p:cNvGrpSpPr/>
        <p:nvPr/>
      </p:nvGrpSpPr>
      <p:grpSpPr>
        <a:xfrm>
          <a:off x="0" y="0"/>
          <a:ext cx="0" cy="0"/>
          <a:chOff x="0" y="0"/>
          <a:chExt cx="0" cy="0"/>
        </a:xfrm>
      </p:grpSpPr>
      <p:sp>
        <p:nvSpPr>
          <p:cNvPr id="251" name="Google Shape;251;p21"/>
          <p:cNvSpPr/>
          <p:nvPr>
            <p:ph idx="2" type="pic"/>
          </p:nvPr>
        </p:nvSpPr>
        <p:spPr>
          <a:xfrm>
            <a:off x="284700" y="1440150"/>
            <a:ext cx="605100" cy="1413900"/>
          </a:xfrm>
          <a:prstGeom prst="roundRect">
            <a:avLst>
              <a:gd fmla="val 50000" name="adj"/>
            </a:avLst>
          </a:prstGeom>
          <a:noFill/>
          <a:ln>
            <a:noFill/>
          </a:ln>
        </p:spPr>
      </p:sp>
      <p:sp>
        <p:nvSpPr>
          <p:cNvPr id="252" name="Google Shape;252;p21"/>
          <p:cNvSpPr/>
          <p:nvPr>
            <p:ph idx="3" type="pic"/>
          </p:nvPr>
        </p:nvSpPr>
        <p:spPr>
          <a:xfrm>
            <a:off x="1002300" y="1440150"/>
            <a:ext cx="2055000" cy="1413900"/>
          </a:xfrm>
          <a:prstGeom prst="roundRect">
            <a:avLst>
              <a:gd fmla="val 16960" name="adj"/>
            </a:avLst>
          </a:prstGeom>
          <a:noFill/>
          <a:ln>
            <a:noFill/>
          </a:ln>
        </p:spPr>
      </p:sp>
      <p:sp>
        <p:nvSpPr>
          <p:cNvPr id="253" name="Google Shape;253;p21"/>
          <p:cNvSpPr/>
          <p:nvPr>
            <p:ph idx="4" type="pic"/>
          </p:nvPr>
        </p:nvSpPr>
        <p:spPr>
          <a:xfrm>
            <a:off x="3185700" y="1440150"/>
            <a:ext cx="605100" cy="1413900"/>
          </a:xfrm>
          <a:prstGeom prst="roundRect">
            <a:avLst>
              <a:gd fmla="val 50000" name="adj"/>
            </a:avLst>
          </a:prstGeom>
          <a:noFill/>
          <a:ln>
            <a:noFill/>
          </a:ln>
        </p:spPr>
      </p:sp>
      <p:sp>
        <p:nvSpPr>
          <p:cNvPr id="254" name="Google Shape;254;p21"/>
          <p:cNvSpPr/>
          <p:nvPr>
            <p:ph idx="5" type="pic"/>
          </p:nvPr>
        </p:nvSpPr>
        <p:spPr>
          <a:xfrm>
            <a:off x="3903300" y="1440150"/>
            <a:ext cx="2055000" cy="1413900"/>
          </a:xfrm>
          <a:prstGeom prst="roundRect">
            <a:avLst>
              <a:gd fmla="val 16960" name="adj"/>
            </a:avLst>
          </a:prstGeom>
          <a:noFill/>
          <a:ln>
            <a:noFill/>
          </a:ln>
        </p:spPr>
      </p:sp>
      <p:sp>
        <p:nvSpPr>
          <p:cNvPr id="255" name="Google Shape;255;p21"/>
          <p:cNvSpPr/>
          <p:nvPr>
            <p:ph idx="6" type="pic"/>
          </p:nvPr>
        </p:nvSpPr>
        <p:spPr>
          <a:xfrm>
            <a:off x="6086700" y="1440150"/>
            <a:ext cx="605100" cy="1413900"/>
          </a:xfrm>
          <a:prstGeom prst="roundRect">
            <a:avLst>
              <a:gd fmla="val 50000" name="adj"/>
            </a:avLst>
          </a:prstGeom>
          <a:noFill/>
          <a:ln>
            <a:noFill/>
          </a:ln>
        </p:spPr>
      </p:sp>
      <p:sp>
        <p:nvSpPr>
          <p:cNvPr id="256" name="Google Shape;256;p21"/>
          <p:cNvSpPr/>
          <p:nvPr>
            <p:ph idx="7" type="pic"/>
          </p:nvPr>
        </p:nvSpPr>
        <p:spPr>
          <a:xfrm>
            <a:off x="6804300" y="1440150"/>
            <a:ext cx="2055000" cy="1413900"/>
          </a:xfrm>
          <a:prstGeom prst="roundRect">
            <a:avLst>
              <a:gd fmla="val 16960" name="adj"/>
            </a:avLst>
          </a:prstGeom>
          <a:noFill/>
          <a:ln>
            <a:noFill/>
          </a:ln>
        </p:spPr>
      </p:sp>
      <p:sp>
        <p:nvSpPr>
          <p:cNvPr id="257" name="Google Shape;257;p21"/>
          <p:cNvSpPr txBox="1"/>
          <p:nvPr>
            <p:ph type="title"/>
          </p:nvPr>
        </p:nvSpPr>
        <p:spPr>
          <a:xfrm>
            <a:off x="284700" y="474750"/>
            <a:ext cx="5673600" cy="498600"/>
          </a:xfrm>
          <a:prstGeom prst="rect">
            <a:avLst/>
          </a:prstGeom>
        </p:spPr>
        <p:txBody>
          <a:bodyPr anchorCtr="0" anchor="b" bIns="0" lIns="0" spcFirstLastPara="1" rIns="0" wrap="square" tIns="0">
            <a:noAutofit/>
          </a:bodyPr>
          <a:lstStyle>
            <a:lvl1pPr lvl="0">
              <a:lnSpc>
                <a:spcPct val="90000"/>
              </a:lnSpc>
              <a:spcBef>
                <a:spcPts val="0"/>
              </a:spcBef>
              <a:spcAft>
                <a:spcPts val="0"/>
              </a:spcAft>
              <a:buNone/>
              <a:defRPr sz="2400">
                <a:latin typeface="Instrument Sans Medium"/>
                <a:ea typeface="Instrument Sans Medium"/>
                <a:cs typeface="Instrument Sans Medium"/>
                <a:sym typeface="Instrument Sans Medium"/>
              </a:defRPr>
            </a:lvl1pPr>
            <a:lvl2pPr lvl="1">
              <a:lnSpc>
                <a:spcPct val="115000"/>
              </a:lnSpc>
              <a:spcBef>
                <a:spcPts val="0"/>
              </a:spcBef>
              <a:spcAft>
                <a:spcPts val="0"/>
              </a:spcAft>
              <a:buNone/>
              <a:defRPr sz="2400">
                <a:latin typeface="Instrument Sans Medium"/>
                <a:ea typeface="Instrument Sans Medium"/>
                <a:cs typeface="Instrument Sans Medium"/>
                <a:sym typeface="Instrument Sans Medium"/>
              </a:defRPr>
            </a:lvl2pPr>
            <a:lvl3pPr lvl="2">
              <a:lnSpc>
                <a:spcPct val="115000"/>
              </a:lnSpc>
              <a:spcBef>
                <a:spcPts val="0"/>
              </a:spcBef>
              <a:spcAft>
                <a:spcPts val="0"/>
              </a:spcAft>
              <a:buNone/>
              <a:defRPr sz="2400">
                <a:latin typeface="Instrument Sans Medium"/>
                <a:ea typeface="Instrument Sans Medium"/>
                <a:cs typeface="Instrument Sans Medium"/>
                <a:sym typeface="Instrument Sans Medium"/>
              </a:defRPr>
            </a:lvl3pPr>
            <a:lvl4pPr lvl="3">
              <a:lnSpc>
                <a:spcPct val="115000"/>
              </a:lnSpc>
              <a:spcBef>
                <a:spcPts val="0"/>
              </a:spcBef>
              <a:spcAft>
                <a:spcPts val="0"/>
              </a:spcAft>
              <a:buNone/>
              <a:defRPr sz="2400">
                <a:latin typeface="Instrument Sans Medium"/>
                <a:ea typeface="Instrument Sans Medium"/>
                <a:cs typeface="Instrument Sans Medium"/>
                <a:sym typeface="Instrument Sans Medium"/>
              </a:defRPr>
            </a:lvl4pPr>
            <a:lvl5pPr lvl="4">
              <a:lnSpc>
                <a:spcPct val="115000"/>
              </a:lnSpc>
              <a:spcBef>
                <a:spcPts val="0"/>
              </a:spcBef>
              <a:spcAft>
                <a:spcPts val="0"/>
              </a:spcAft>
              <a:buNone/>
              <a:defRPr sz="2400">
                <a:latin typeface="Instrument Sans Medium"/>
                <a:ea typeface="Instrument Sans Medium"/>
                <a:cs typeface="Instrument Sans Medium"/>
                <a:sym typeface="Instrument Sans Medium"/>
              </a:defRPr>
            </a:lvl5pPr>
            <a:lvl6pPr lvl="5">
              <a:lnSpc>
                <a:spcPct val="115000"/>
              </a:lnSpc>
              <a:spcBef>
                <a:spcPts val="0"/>
              </a:spcBef>
              <a:spcAft>
                <a:spcPts val="0"/>
              </a:spcAft>
              <a:buNone/>
              <a:defRPr sz="2400">
                <a:latin typeface="Instrument Sans Medium"/>
                <a:ea typeface="Instrument Sans Medium"/>
                <a:cs typeface="Instrument Sans Medium"/>
                <a:sym typeface="Instrument Sans Medium"/>
              </a:defRPr>
            </a:lvl6pPr>
            <a:lvl7pPr lvl="6">
              <a:lnSpc>
                <a:spcPct val="115000"/>
              </a:lnSpc>
              <a:spcBef>
                <a:spcPts val="0"/>
              </a:spcBef>
              <a:spcAft>
                <a:spcPts val="0"/>
              </a:spcAft>
              <a:buNone/>
              <a:defRPr sz="2400">
                <a:latin typeface="Instrument Sans Medium"/>
                <a:ea typeface="Instrument Sans Medium"/>
                <a:cs typeface="Instrument Sans Medium"/>
                <a:sym typeface="Instrument Sans Medium"/>
              </a:defRPr>
            </a:lvl7pPr>
            <a:lvl8pPr lvl="7">
              <a:lnSpc>
                <a:spcPct val="115000"/>
              </a:lnSpc>
              <a:spcBef>
                <a:spcPts val="0"/>
              </a:spcBef>
              <a:spcAft>
                <a:spcPts val="0"/>
              </a:spcAft>
              <a:buNone/>
              <a:defRPr sz="2400">
                <a:latin typeface="Instrument Sans Medium"/>
                <a:ea typeface="Instrument Sans Medium"/>
                <a:cs typeface="Instrument Sans Medium"/>
                <a:sym typeface="Instrument Sans Medium"/>
              </a:defRPr>
            </a:lvl8pPr>
            <a:lvl9pPr lvl="8">
              <a:lnSpc>
                <a:spcPct val="115000"/>
              </a:lnSpc>
              <a:spcBef>
                <a:spcPts val="0"/>
              </a:spcBef>
              <a:spcAft>
                <a:spcPts val="0"/>
              </a:spcAft>
              <a:buNone/>
              <a:defRPr sz="2400">
                <a:latin typeface="Instrument Sans Medium"/>
                <a:ea typeface="Instrument Sans Medium"/>
                <a:cs typeface="Instrument Sans Medium"/>
                <a:sym typeface="Instrument Sans Medium"/>
              </a:defRPr>
            </a:lvl9pPr>
          </a:lstStyle>
          <a:p/>
        </p:txBody>
      </p:sp>
      <p:sp>
        <p:nvSpPr>
          <p:cNvPr id="258" name="Google Shape;258;p21"/>
          <p:cNvSpPr txBox="1"/>
          <p:nvPr>
            <p:ph idx="1" type="body"/>
          </p:nvPr>
        </p:nvSpPr>
        <p:spPr>
          <a:xfrm>
            <a:off x="284700" y="3817800"/>
            <a:ext cx="2772600" cy="1042200"/>
          </a:xfrm>
          <a:prstGeom prst="rect">
            <a:avLst/>
          </a:prstGeom>
        </p:spPr>
        <p:txBody>
          <a:bodyPr anchorCtr="0" anchor="t" bIns="0" lIns="0" spcFirstLastPara="1" rIns="91425" wrap="square" tIns="0">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259" name="Google Shape;259;p21"/>
          <p:cNvSpPr txBox="1"/>
          <p:nvPr>
            <p:ph idx="8" type="subTitle"/>
          </p:nvPr>
        </p:nvSpPr>
        <p:spPr>
          <a:xfrm>
            <a:off x="284700" y="3421198"/>
            <a:ext cx="2772600" cy="196800"/>
          </a:xfrm>
          <a:prstGeom prst="rect">
            <a:avLst/>
          </a:prstGeom>
        </p:spPr>
        <p:txBody>
          <a:bodyPr anchorCtr="0" anchor="t" bIns="0" lIns="0" spcFirstLastPara="1" rIns="91425" wrap="square" tIns="0">
            <a:noAutofit/>
          </a:bodyPr>
          <a:lstStyle>
            <a:lvl1pPr lvl="0">
              <a:spcBef>
                <a:spcPts val="0"/>
              </a:spcBef>
              <a:spcAft>
                <a:spcPts val="0"/>
              </a:spcAft>
              <a:buNone/>
              <a:defRPr>
                <a:latin typeface="Instrument Sans Medium"/>
                <a:ea typeface="Instrument Sans Medium"/>
                <a:cs typeface="Instrument Sans Medium"/>
                <a:sym typeface="Instrument Sans Medium"/>
              </a:defRPr>
            </a:lvl1pPr>
            <a:lvl2pPr lvl="1">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2pPr>
            <a:lvl3pPr lvl="2">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3pPr>
            <a:lvl4pPr lvl="3">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4pPr>
            <a:lvl5pPr lvl="4">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5pPr>
            <a:lvl6pPr lvl="5">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6pPr>
            <a:lvl7pPr lvl="6">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7pPr>
            <a:lvl8pPr lvl="7">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8pPr>
            <a:lvl9pPr lvl="8">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9pPr>
          </a:lstStyle>
          <a:p/>
        </p:txBody>
      </p:sp>
      <p:sp>
        <p:nvSpPr>
          <p:cNvPr id="260" name="Google Shape;260;p21"/>
          <p:cNvSpPr txBox="1"/>
          <p:nvPr>
            <p:ph idx="9" type="subTitle"/>
          </p:nvPr>
        </p:nvSpPr>
        <p:spPr>
          <a:xfrm>
            <a:off x="284700" y="284400"/>
            <a:ext cx="1965900" cy="192000"/>
          </a:xfrm>
          <a:prstGeom prst="rect">
            <a:avLst/>
          </a:prstGeom>
        </p:spPr>
        <p:txBody>
          <a:bodyPr anchorCtr="0" anchor="t" bIns="0" lIns="0" spcFirstLastPara="1" rIns="0" wrap="square" tIns="0">
            <a:noAutofit/>
          </a:bodyPr>
          <a:lstStyle>
            <a:lvl1pPr lvl="0">
              <a:spcBef>
                <a:spcPts val="0"/>
              </a:spcBef>
              <a:spcAft>
                <a:spcPts val="0"/>
              </a:spcAft>
              <a:buClr>
                <a:schemeClr val="accent5"/>
              </a:buClr>
              <a:buSzPts val="700"/>
              <a:buFont typeface="Instrument Sans"/>
              <a:buNone/>
              <a:defRPr sz="700">
                <a:solidFill>
                  <a:schemeClr val="accent5"/>
                </a:solidFill>
              </a:defRPr>
            </a:lvl1pPr>
            <a:lvl2pPr lvl="1">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2pPr>
            <a:lvl3pPr lvl="2">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3pPr>
            <a:lvl4pPr lvl="3">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4pPr>
            <a:lvl5pPr lvl="4">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5pPr>
            <a:lvl6pPr lvl="5">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6pPr>
            <a:lvl7pPr lvl="6">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7pPr>
            <a:lvl8pPr lvl="7">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8pPr>
            <a:lvl9pPr lvl="8">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9pPr>
          </a:lstStyle>
          <a:p/>
        </p:txBody>
      </p:sp>
      <p:sp>
        <p:nvSpPr>
          <p:cNvPr id="261" name="Google Shape;261;p21"/>
          <p:cNvSpPr txBox="1"/>
          <p:nvPr>
            <p:ph idx="13" type="subTitle"/>
          </p:nvPr>
        </p:nvSpPr>
        <p:spPr>
          <a:xfrm>
            <a:off x="6890875" y="284400"/>
            <a:ext cx="1965900" cy="192000"/>
          </a:xfrm>
          <a:prstGeom prst="rect">
            <a:avLst/>
          </a:prstGeom>
        </p:spPr>
        <p:txBody>
          <a:bodyPr anchorCtr="0" anchor="t" bIns="0" lIns="0" spcFirstLastPara="1" rIns="0" wrap="square" tIns="0">
            <a:noAutofit/>
          </a:bodyPr>
          <a:lstStyle>
            <a:lvl1pPr lvl="0" algn="r">
              <a:spcBef>
                <a:spcPts val="0"/>
              </a:spcBef>
              <a:spcAft>
                <a:spcPts val="0"/>
              </a:spcAft>
              <a:buClr>
                <a:schemeClr val="accent5"/>
              </a:buClr>
              <a:buSzPts val="700"/>
              <a:buFont typeface="Instrument Sans"/>
              <a:buNone/>
              <a:defRPr sz="700">
                <a:solidFill>
                  <a:schemeClr val="accent5"/>
                </a:solidFill>
              </a:defRPr>
            </a:lvl1pPr>
            <a:lvl2pPr lvl="1"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2pPr>
            <a:lvl3pPr lvl="2"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3pPr>
            <a:lvl4pPr lvl="3"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4pPr>
            <a:lvl5pPr lvl="4"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5pPr>
            <a:lvl6pPr lvl="5"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6pPr>
            <a:lvl7pPr lvl="6"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7pPr>
            <a:lvl8pPr lvl="7"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8pPr>
            <a:lvl9pPr lvl="8"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9pPr>
          </a:lstStyle>
          <a:p/>
        </p:txBody>
      </p:sp>
      <p:sp>
        <p:nvSpPr>
          <p:cNvPr id="262" name="Google Shape;262;p21"/>
          <p:cNvSpPr txBox="1"/>
          <p:nvPr>
            <p:ph idx="12" type="sldNum"/>
          </p:nvPr>
        </p:nvSpPr>
        <p:spPr>
          <a:xfrm>
            <a:off x="8556779" y="4668600"/>
            <a:ext cx="300000" cy="196800"/>
          </a:xfrm>
          <a:prstGeom prst="rect">
            <a:avLst/>
          </a:prstGeom>
          <a:noFill/>
          <a:ln>
            <a:noFill/>
          </a:ln>
        </p:spPr>
        <p:txBody>
          <a:bodyPr anchorCtr="0" anchor="b" bIns="0" lIns="0" spcFirstLastPara="1" rIns="0" wrap="square" tIns="0">
            <a:noAutofit/>
          </a:bodyPr>
          <a:lstStyle>
            <a:lvl1pPr lvl="0" algn="r">
              <a:buNone/>
              <a:defRPr sz="700">
                <a:solidFill>
                  <a:schemeClr val="accent6"/>
                </a:solidFill>
                <a:latin typeface="Instrument Sans"/>
                <a:ea typeface="Instrument Sans"/>
                <a:cs typeface="Instrument Sans"/>
                <a:sym typeface="Instrument Sans"/>
              </a:defRPr>
            </a:lvl1pPr>
            <a:lvl2pPr lvl="1" algn="r">
              <a:buNone/>
              <a:defRPr sz="700">
                <a:solidFill>
                  <a:schemeClr val="accent6"/>
                </a:solidFill>
                <a:latin typeface="Instrument Sans"/>
                <a:ea typeface="Instrument Sans"/>
                <a:cs typeface="Instrument Sans"/>
                <a:sym typeface="Instrument Sans"/>
              </a:defRPr>
            </a:lvl2pPr>
            <a:lvl3pPr lvl="2" algn="r">
              <a:buNone/>
              <a:defRPr sz="700">
                <a:solidFill>
                  <a:schemeClr val="accent6"/>
                </a:solidFill>
                <a:latin typeface="Instrument Sans"/>
                <a:ea typeface="Instrument Sans"/>
                <a:cs typeface="Instrument Sans"/>
                <a:sym typeface="Instrument Sans"/>
              </a:defRPr>
            </a:lvl3pPr>
            <a:lvl4pPr lvl="3" algn="r">
              <a:buNone/>
              <a:defRPr sz="700">
                <a:solidFill>
                  <a:schemeClr val="accent6"/>
                </a:solidFill>
                <a:latin typeface="Instrument Sans"/>
                <a:ea typeface="Instrument Sans"/>
                <a:cs typeface="Instrument Sans"/>
                <a:sym typeface="Instrument Sans"/>
              </a:defRPr>
            </a:lvl4pPr>
            <a:lvl5pPr lvl="4" algn="r">
              <a:buNone/>
              <a:defRPr sz="700">
                <a:solidFill>
                  <a:schemeClr val="accent6"/>
                </a:solidFill>
                <a:latin typeface="Instrument Sans"/>
                <a:ea typeface="Instrument Sans"/>
                <a:cs typeface="Instrument Sans"/>
                <a:sym typeface="Instrument Sans"/>
              </a:defRPr>
            </a:lvl5pPr>
            <a:lvl6pPr lvl="5" algn="r">
              <a:buNone/>
              <a:defRPr sz="700">
                <a:solidFill>
                  <a:schemeClr val="accent6"/>
                </a:solidFill>
                <a:latin typeface="Instrument Sans"/>
                <a:ea typeface="Instrument Sans"/>
                <a:cs typeface="Instrument Sans"/>
                <a:sym typeface="Instrument Sans"/>
              </a:defRPr>
            </a:lvl6pPr>
            <a:lvl7pPr lvl="6" algn="r">
              <a:buNone/>
              <a:defRPr sz="700">
                <a:solidFill>
                  <a:schemeClr val="accent6"/>
                </a:solidFill>
                <a:latin typeface="Instrument Sans"/>
                <a:ea typeface="Instrument Sans"/>
                <a:cs typeface="Instrument Sans"/>
                <a:sym typeface="Instrument Sans"/>
              </a:defRPr>
            </a:lvl7pPr>
            <a:lvl8pPr lvl="7" algn="r">
              <a:buNone/>
              <a:defRPr sz="700">
                <a:solidFill>
                  <a:schemeClr val="accent6"/>
                </a:solidFill>
                <a:latin typeface="Instrument Sans"/>
                <a:ea typeface="Instrument Sans"/>
                <a:cs typeface="Instrument Sans"/>
                <a:sym typeface="Instrument Sans"/>
              </a:defRPr>
            </a:lvl8pPr>
            <a:lvl9pPr lvl="8" algn="r">
              <a:buNone/>
              <a:defRPr sz="700">
                <a:solidFill>
                  <a:schemeClr val="accent6"/>
                </a:solidFill>
                <a:latin typeface="Instrument Sans"/>
                <a:ea typeface="Instrument Sans"/>
                <a:cs typeface="Instrument Sans"/>
                <a:sym typeface="Instrument Sans"/>
              </a:defRPr>
            </a:lvl9pPr>
          </a:lstStyle>
          <a:p>
            <a:pPr indent="0" lvl="0" marL="0" rtl="0" algn="r">
              <a:spcBef>
                <a:spcPts val="0"/>
              </a:spcBef>
              <a:spcAft>
                <a:spcPts val="0"/>
              </a:spcAft>
              <a:buNone/>
            </a:pPr>
            <a:fld id="{00000000-1234-1234-1234-123412341234}" type="slidenum">
              <a:rPr lang="en"/>
              <a:t>‹#›</a:t>
            </a:fld>
            <a:endParaRPr/>
          </a:p>
        </p:txBody>
      </p:sp>
      <p:sp>
        <p:nvSpPr>
          <p:cNvPr id="263" name="Google Shape;263;p21"/>
          <p:cNvSpPr txBox="1"/>
          <p:nvPr>
            <p:ph idx="14" type="body"/>
          </p:nvPr>
        </p:nvSpPr>
        <p:spPr>
          <a:xfrm>
            <a:off x="3185700" y="3817800"/>
            <a:ext cx="2772600" cy="1042200"/>
          </a:xfrm>
          <a:prstGeom prst="rect">
            <a:avLst/>
          </a:prstGeom>
        </p:spPr>
        <p:txBody>
          <a:bodyPr anchorCtr="0" anchor="t" bIns="0" lIns="0" spcFirstLastPara="1" rIns="91425" wrap="square" tIns="0">
            <a:noAutofit/>
          </a:bodyPr>
          <a:lstStyle>
            <a:lvl1pPr indent="-292100" lvl="0" marL="457200">
              <a:lnSpc>
                <a:spcPct val="115000"/>
              </a:lnSpc>
              <a:spcBef>
                <a:spcPts val="0"/>
              </a:spcBef>
              <a:spcAft>
                <a:spcPts val="0"/>
              </a:spcAft>
              <a:buClr>
                <a:schemeClr val="lt1"/>
              </a:buClr>
              <a:buSzPts val="1000"/>
              <a:buFont typeface="Instrument Sans"/>
              <a:buChar char="●"/>
              <a:defRPr/>
            </a:lvl1pPr>
            <a:lvl2pPr indent="-292100" lvl="1" marL="914400">
              <a:lnSpc>
                <a:spcPct val="115000"/>
              </a:lnSpc>
              <a:spcBef>
                <a:spcPts val="0"/>
              </a:spcBef>
              <a:spcAft>
                <a:spcPts val="0"/>
              </a:spcAft>
              <a:buClr>
                <a:schemeClr val="lt1"/>
              </a:buClr>
              <a:buSzPts val="1000"/>
              <a:buFont typeface="Instrument Sans"/>
              <a:buChar char="○"/>
              <a:defRPr/>
            </a:lvl2pPr>
            <a:lvl3pPr indent="-292100" lvl="2" marL="1371600">
              <a:lnSpc>
                <a:spcPct val="115000"/>
              </a:lnSpc>
              <a:spcBef>
                <a:spcPts val="0"/>
              </a:spcBef>
              <a:spcAft>
                <a:spcPts val="0"/>
              </a:spcAft>
              <a:buClr>
                <a:schemeClr val="lt1"/>
              </a:buClr>
              <a:buSzPts val="1000"/>
              <a:buFont typeface="Instrument Sans"/>
              <a:buChar char="■"/>
              <a:defRPr/>
            </a:lvl3pPr>
            <a:lvl4pPr indent="-292100" lvl="3" marL="1828800">
              <a:lnSpc>
                <a:spcPct val="115000"/>
              </a:lnSpc>
              <a:spcBef>
                <a:spcPts val="0"/>
              </a:spcBef>
              <a:spcAft>
                <a:spcPts val="0"/>
              </a:spcAft>
              <a:buClr>
                <a:schemeClr val="lt1"/>
              </a:buClr>
              <a:buSzPts val="1000"/>
              <a:buFont typeface="Instrument Sans"/>
              <a:buChar char="●"/>
              <a:defRPr/>
            </a:lvl4pPr>
            <a:lvl5pPr indent="-292100" lvl="4" marL="2286000">
              <a:lnSpc>
                <a:spcPct val="115000"/>
              </a:lnSpc>
              <a:spcBef>
                <a:spcPts val="0"/>
              </a:spcBef>
              <a:spcAft>
                <a:spcPts val="0"/>
              </a:spcAft>
              <a:buClr>
                <a:schemeClr val="lt1"/>
              </a:buClr>
              <a:buSzPts val="1000"/>
              <a:buFont typeface="Instrument Sans"/>
              <a:buChar char="○"/>
              <a:defRPr/>
            </a:lvl5pPr>
            <a:lvl6pPr indent="-292100" lvl="5" marL="2743200">
              <a:lnSpc>
                <a:spcPct val="115000"/>
              </a:lnSpc>
              <a:spcBef>
                <a:spcPts val="0"/>
              </a:spcBef>
              <a:spcAft>
                <a:spcPts val="0"/>
              </a:spcAft>
              <a:buClr>
                <a:schemeClr val="lt1"/>
              </a:buClr>
              <a:buSzPts val="1000"/>
              <a:buFont typeface="Instrument Sans"/>
              <a:buChar char="■"/>
              <a:defRPr/>
            </a:lvl6pPr>
            <a:lvl7pPr indent="-292100" lvl="6" marL="3200400">
              <a:lnSpc>
                <a:spcPct val="115000"/>
              </a:lnSpc>
              <a:spcBef>
                <a:spcPts val="0"/>
              </a:spcBef>
              <a:spcAft>
                <a:spcPts val="0"/>
              </a:spcAft>
              <a:buClr>
                <a:schemeClr val="lt1"/>
              </a:buClr>
              <a:buSzPts val="1000"/>
              <a:buFont typeface="Instrument Sans"/>
              <a:buChar char="●"/>
              <a:defRPr/>
            </a:lvl7pPr>
            <a:lvl8pPr indent="-292100" lvl="7" marL="3657600">
              <a:lnSpc>
                <a:spcPct val="115000"/>
              </a:lnSpc>
              <a:spcBef>
                <a:spcPts val="0"/>
              </a:spcBef>
              <a:spcAft>
                <a:spcPts val="0"/>
              </a:spcAft>
              <a:buClr>
                <a:schemeClr val="lt1"/>
              </a:buClr>
              <a:buSzPts val="1000"/>
              <a:buFont typeface="Instrument Sans"/>
              <a:buChar char="○"/>
              <a:defRPr/>
            </a:lvl8pPr>
            <a:lvl9pPr indent="-292100" lvl="8" marL="4114800">
              <a:lnSpc>
                <a:spcPct val="115000"/>
              </a:lnSpc>
              <a:spcBef>
                <a:spcPts val="0"/>
              </a:spcBef>
              <a:spcAft>
                <a:spcPts val="0"/>
              </a:spcAft>
              <a:buClr>
                <a:schemeClr val="lt1"/>
              </a:buClr>
              <a:buSzPts val="1000"/>
              <a:buFont typeface="Instrument Sans"/>
              <a:buChar char="■"/>
              <a:defRPr/>
            </a:lvl9pPr>
          </a:lstStyle>
          <a:p/>
        </p:txBody>
      </p:sp>
      <p:sp>
        <p:nvSpPr>
          <p:cNvPr id="264" name="Google Shape;264;p21"/>
          <p:cNvSpPr txBox="1"/>
          <p:nvPr>
            <p:ph idx="15" type="subTitle"/>
          </p:nvPr>
        </p:nvSpPr>
        <p:spPr>
          <a:xfrm>
            <a:off x="3185700" y="3421198"/>
            <a:ext cx="2772600" cy="196800"/>
          </a:xfrm>
          <a:prstGeom prst="rect">
            <a:avLst/>
          </a:prstGeom>
        </p:spPr>
        <p:txBody>
          <a:bodyPr anchorCtr="0" anchor="t" bIns="0" lIns="0" spcFirstLastPara="1" rIns="91425" wrap="square" tIns="0">
            <a:noAutofit/>
          </a:bodyPr>
          <a:lstStyle>
            <a:lvl1pPr lvl="0">
              <a:spcBef>
                <a:spcPts val="0"/>
              </a:spcBef>
              <a:spcAft>
                <a:spcPts val="0"/>
              </a:spcAft>
              <a:buNone/>
              <a:defRPr>
                <a:latin typeface="Instrument Sans Medium"/>
                <a:ea typeface="Instrument Sans Medium"/>
                <a:cs typeface="Instrument Sans Medium"/>
                <a:sym typeface="Instrument Sans Medium"/>
              </a:defRPr>
            </a:lvl1pPr>
            <a:lvl2pPr lvl="1">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2pPr>
            <a:lvl3pPr lvl="2">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3pPr>
            <a:lvl4pPr lvl="3">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4pPr>
            <a:lvl5pPr lvl="4">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5pPr>
            <a:lvl6pPr lvl="5">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6pPr>
            <a:lvl7pPr lvl="6">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7pPr>
            <a:lvl8pPr lvl="7">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8pPr>
            <a:lvl9pPr lvl="8">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9pPr>
          </a:lstStyle>
          <a:p/>
        </p:txBody>
      </p:sp>
      <p:sp>
        <p:nvSpPr>
          <p:cNvPr id="265" name="Google Shape;265;p21"/>
          <p:cNvSpPr txBox="1"/>
          <p:nvPr>
            <p:ph idx="16" type="body"/>
          </p:nvPr>
        </p:nvSpPr>
        <p:spPr>
          <a:xfrm>
            <a:off x="6086700" y="3817800"/>
            <a:ext cx="2772600" cy="1042200"/>
          </a:xfrm>
          <a:prstGeom prst="rect">
            <a:avLst/>
          </a:prstGeom>
        </p:spPr>
        <p:txBody>
          <a:bodyPr anchorCtr="0" anchor="t" bIns="0" lIns="0" spcFirstLastPara="1" rIns="91425" wrap="square" tIns="0">
            <a:noAutofit/>
          </a:bodyPr>
          <a:lstStyle>
            <a:lvl1pPr indent="-292100" lvl="0" marL="457200">
              <a:lnSpc>
                <a:spcPct val="115000"/>
              </a:lnSpc>
              <a:spcBef>
                <a:spcPts val="0"/>
              </a:spcBef>
              <a:spcAft>
                <a:spcPts val="0"/>
              </a:spcAft>
              <a:buClr>
                <a:schemeClr val="lt1"/>
              </a:buClr>
              <a:buSzPts val="1000"/>
              <a:buFont typeface="Instrument Sans"/>
              <a:buChar char="●"/>
              <a:defRPr/>
            </a:lvl1pPr>
            <a:lvl2pPr indent="-292100" lvl="1" marL="914400">
              <a:lnSpc>
                <a:spcPct val="115000"/>
              </a:lnSpc>
              <a:spcBef>
                <a:spcPts val="0"/>
              </a:spcBef>
              <a:spcAft>
                <a:spcPts val="0"/>
              </a:spcAft>
              <a:buClr>
                <a:schemeClr val="lt1"/>
              </a:buClr>
              <a:buSzPts val="1000"/>
              <a:buFont typeface="Instrument Sans"/>
              <a:buChar char="○"/>
              <a:defRPr/>
            </a:lvl2pPr>
            <a:lvl3pPr indent="-292100" lvl="2" marL="1371600">
              <a:lnSpc>
                <a:spcPct val="115000"/>
              </a:lnSpc>
              <a:spcBef>
                <a:spcPts val="0"/>
              </a:spcBef>
              <a:spcAft>
                <a:spcPts val="0"/>
              </a:spcAft>
              <a:buClr>
                <a:schemeClr val="lt1"/>
              </a:buClr>
              <a:buSzPts val="1000"/>
              <a:buFont typeface="Instrument Sans"/>
              <a:buChar char="■"/>
              <a:defRPr/>
            </a:lvl3pPr>
            <a:lvl4pPr indent="-292100" lvl="3" marL="1828800">
              <a:lnSpc>
                <a:spcPct val="115000"/>
              </a:lnSpc>
              <a:spcBef>
                <a:spcPts val="0"/>
              </a:spcBef>
              <a:spcAft>
                <a:spcPts val="0"/>
              </a:spcAft>
              <a:buClr>
                <a:schemeClr val="lt1"/>
              </a:buClr>
              <a:buSzPts val="1000"/>
              <a:buFont typeface="Instrument Sans"/>
              <a:buChar char="●"/>
              <a:defRPr/>
            </a:lvl4pPr>
            <a:lvl5pPr indent="-292100" lvl="4" marL="2286000">
              <a:lnSpc>
                <a:spcPct val="115000"/>
              </a:lnSpc>
              <a:spcBef>
                <a:spcPts val="0"/>
              </a:spcBef>
              <a:spcAft>
                <a:spcPts val="0"/>
              </a:spcAft>
              <a:buClr>
                <a:schemeClr val="lt1"/>
              </a:buClr>
              <a:buSzPts val="1000"/>
              <a:buFont typeface="Instrument Sans"/>
              <a:buChar char="○"/>
              <a:defRPr/>
            </a:lvl5pPr>
            <a:lvl6pPr indent="-292100" lvl="5" marL="2743200">
              <a:lnSpc>
                <a:spcPct val="115000"/>
              </a:lnSpc>
              <a:spcBef>
                <a:spcPts val="0"/>
              </a:spcBef>
              <a:spcAft>
                <a:spcPts val="0"/>
              </a:spcAft>
              <a:buClr>
                <a:schemeClr val="lt1"/>
              </a:buClr>
              <a:buSzPts val="1000"/>
              <a:buFont typeface="Instrument Sans"/>
              <a:buChar char="■"/>
              <a:defRPr/>
            </a:lvl6pPr>
            <a:lvl7pPr indent="-292100" lvl="6" marL="3200400">
              <a:lnSpc>
                <a:spcPct val="115000"/>
              </a:lnSpc>
              <a:spcBef>
                <a:spcPts val="0"/>
              </a:spcBef>
              <a:spcAft>
                <a:spcPts val="0"/>
              </a:spcAft>
              <a:buClr>
                <a:schemeClr val="lt1"/>
              </a:buClr>
              <a:buSzPts val="1000"/>
              <a:buFont typeface="Instrument Sans"/>
              <a:buChar char="●"/>
              <a:defRPr/>
            </a:lvl7pPr>
            <a:lvl8pPr indent="-292100" lvl="7" marL="3657600">
              <a:lnSpc>
                <a:spcPct val="115000"/>
              </a:lnSpc>
              <a:spcBef>
                <a:spcPts val="0"/>
              </a:spcBef>
              <a:spcAft>
                <a:spcPts val="0"/>
              </a:spcAft>
              <a:buClr>
                <a:schemeClr val="lt1"/>
              </a:buClr>
              <a:buSzPts val="1000"/>
              <a:buFont typeface="Instrument Sans"/>
              <a:buChar char="○"/>
              <a:defRPr/>
            </a:lvl8pPr>
            <a:lvl9pPr indent="-292100" lvl="8" marL="4114800">
              <a:lnSpc>
                <a:spcPct val="115000"/>
              </a:lnSpc>
              <a:spcBef>
                <a:spcPts val="0"/>
              </a:spcBef>
              <a:spcAft>
                <a:spcPts val="0"/>
              </a:spcAft>
              <a:buClr>
                <a:schemeClr val="lt1"/>
              </a:buClr>
              <a:buSzPts val="1000"/>
              <a:buFont typeface="Instrument Sans"/>
              <a:buChar char="■"/>
              <a:defRPr/>
            </a:lvl9pPr>
          </a:lstStyle>
          <a:p/>
        </p:txBody>
      </p:sp>
      <p:sp>
        <p:nvSpPr>
          <p:cNvPr id="266" name="Google Shape;266;p21"/>
          <p:cNvSpPr txBox="1"/>
          <p:nvPr>
            <p:ph idx="17" type="subTitle"/>
          </p:nvPr>
        </p:nvSpPr>
        <p:spPr>
          <a:xfrm>
            <a:off x="6086700" y="3421198"/>
            <a:ext cx="2772600" cy="196800"/>
          </a:xfrm>
          <a:prstGeom prst="rect">
            <a:avLst/>
          </a:prstGeom>
        </p:spPr>
        <p:txBody>
          <a:bodyPr anchorCtr="0" anchor="t" bIns="0" lIns="0" spcFirstLastPara="1" rIns="91425" wrap="square" tIns="0">
            <a:noAutofit/>
          </a:bodyPr>
          <a:lstStyle>
            <a:lvl1pPr lvl="0">
              <a:spcBef>
                <a:spcPts val="0"/>
              </a:spcBef>
              <a:spcAft>
                <a:spcPts val="0"/>
              </a:spcAft>
              <a:buNone/>
              <a:defRPr>
                <a:latin typeface="Instrument Sans Medium"/>
                <a:ea typeface="Instrument Sans Medium"/>
                <a:cs typeface="Instrument Sans Medium"/>
                <a:sym typeface="Instrument Sans Medium"/>
              </a:defRPr>
            </a:lvl1pPr>
            <a:lvl2pPr lvl="1">
              <a:lnSpc>
                <a:spcPct val="90000"/>
              </a:lnSpc>
              <a:spcBef>
                <a:spcPts val="0"/>
              </a:spcBef>
              <a:spcAft>
                <a:spcPts val="0"/>
              </a:spcAft>
              <a:buSzPts val="1200"/>
              <a:buFont typeface="Instrument Sans SemiBold"/>
              <a:buNone/>
              <a:defRPr sz="1200">
                <a:latin typeface="Instrument Sans SemiBold"/>
                <a:ea typeface="Instrument Sans SemiBold"/>
                <a:cs typeface="Instrument Sans SemiBold"/>
                <a:sym typeface="Instrument Sans SemiBold"/>
              </a:defRPr>
            </a:lvl2pPr>
            <a:lvl3pPr lvl="2">
              <a:lnSpc>
                <a:spcPct val="90000"/>
              </a:lnSpc>
              <a:spcBef>
                <a:spcPts val="0"/>
              </a:spcBef>
              <a:spcAft>
                <a:spcPts val="0"/>
              </a:spcAft>
              <a:buSzPts val="1200"/>
              <a:buFont typeface="Instrument Sans SemiBold"/>
              <a:buNone/>
              <a:defRPr sz="1200">
                <a:latin typeface="Instrument Sans SemiBold"/>
                <a:ea typeface="Instrument Sans SemiBold"/>
                <a:cs typeface="Instrument Sans SemiBold"/>
                <a:sym typeface="Instrument Sans SemiBold"/>
              </a:defRPr>
            </a:lvl3pPr>
            <a:lvl4pPr lvl="3">
              <a:lnSpc>
                <a:spcPct val="90000"/>
              </a:lnSpc>
              <a:spcBef>
                <a:spcPts val="0"/>
              </a:spcBef>
              <a:spcAft>
                <a:spcPts val="0"/>
              </a:spcAft>
              <a:buSzPts val="1200"/>
              <a:buFont typeface="Instrument Sans SemiBold"/>
              <a:buNone/>
              <a:defRPr sz="1200">
                <a:latin typeface="Instrument Sans SemiBold"/>
                <a:ea typeface="Instrument Sans SemiBold"/>
                <a:cs typeface="Instrument Sans SemiBold"/>
                <a:sym typeface="Instrument Sans SemiBold"/>
              </a:defRPr>
            </a:lvl4pPr>
            <a:lvl5pPr lvl="4">
              <a:lnSpc>
                <a:spcPct val="90000"/>
              </a:lnSpc>
              <a:spcBef>
                <a:spcPts val="0"/>
              </a:spcBef>
              <a:spcAft>
                <a:spcPts val="0"/>
              </a:spcAft>
              <a:buSzPts val="1200"/>
              <a:buFont typeface="Instrument Sans SemiBold"/>
              <a:buNone/>
              <a:defRPr sz="1200">
                <a:latin typeface="Instrument Sans SemiBold"/>
                <a:ea typeface="Instrument Sans SemiBold"/>
                <a:cs typeface="Instrument Sans SemiBold"/>
                <a:sym typeface="Instrument Sans SemiBold"/>
              </a:defRPr>
            </a:lvl5pPr>
            <a:lvl6pPr lvl="5">
              <a:lnSpc>
                <a:spcPct val="90000"/>
              </a:lnSpc>
              <a:spcBef>
                <a:spcPts val="0"/>
              </a:spcBef>
              <a:spcAft>
                <a:spcPts val="0"/>
              </a:spcAft>
              <a:buSzPts val="1200"/>
              <a:buFont typeface="Instrument Sans SemiBold"/>
              <a:buNone/>
              <a:defRPr sz="1200">
                <a:latin typeface="Instrument Sans SemiBold"/>
                <a:ea typeface="Instrument Sans SemiBold"/>
                <a:cs typeface="Instrument Sans SemiBold"/>
                <a:sym typeface="Instrument Sans SemiBold"/>
              </a:defRPr>
            </a:lvl6pPr>
            <a:lvl7pPr lvl="6">
              <a:lnSpc>
                <a:spcPct val="90000"/>
              </a:lnSpc>
              <a:spcBef>
                <a:spcPts val="0"/>
              </a:spcBef>
              <a:spcAft>
                <a:spcPts val="0"/>
              </a:spcAft>
              <a:buSzPts val="1200"/>
              <a:buFont typeface="Instrument Sans SemiBold"/>
              <a:buNone/>
              <a:defRPr sz="1200">
                <a:latin typeface="Instrument Sans SemiBold"/>
                <a:ea typeface="Instrument Sans SemiBold"/>
                <a:cs typeface="Instrument Sans SemiBold"/>
                <a:sym typeface="Instrument Sans SemiBold"/>
              </a:defRPr>
            </a:lvl7pPr>
            <a:lvl8pPr lvl="7">
              <a:lnSpc>
                <a:spcPct val="90000"/>
              </a:lnSpc>
              <a:spcBef>
                <a:spcPts val="0"/>
              </a:spcBef>
              <a:spcAft>
                <a:spcPts val="0"/>
              </a:spcAft>
              <a:buSzPts val="1200"/>
              <a:buFont typeface="Instrument Sans SemiBold"/>
              <a:buNone/>
              <a:defRPr sz="1200">
                <a:latin typeface="Instrument Sans SemiBold"/>
                <a:ea typeface="Instrument Sans SemiBold"/>
                <a:cs typeface="Instrument Sans SemiBold"/>
                <a:sym typeface="Instrument Sans SemiBold"/>
              </a:defRPr>
            </a:lvl8pPr>
            <a:lvl9pPr lvl="8">
              <a:lnSpc>
                <a:spcPct val="90000"/>
              </a:lnSpc>
              <a:spcBef>
                <a:spcPts val="0"/>
              </a:spcBef>
              <a:spcAft>
                <a:spcPts val="0"/>
              </a:spcAft>
              <a:buSzPts val="1200"/>
              <a:buFont typeface="Instrument Sans SemiBold"/>
              <a:buNone/>
              <a:defRPr sz="1200">
                <a:latin typeface="Instrument Sans SemiBold"/>
                <a:ea typeface="Instrument Sans SemiBold"/>
                <a:cs typeface="Instrument Sans SemiBold"/>
                <a:sym typeface="Instrument Sans SemiBold"/>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text and images">
  <p:cSld name="CUSTOM_15">
    <p:bg>
      <p:bgPr>
        <a:blipFill>
          <a:blip r:embed="rId2">
            <a:alphaModFix/>
          </a:blip>
          <a:stretch>
            <a:fillRect/>
          </a:stretch>
        </a:blipFill>
      </p:bgPr>
    </p:bg>
    <p:spTree>
      <p:nvGrpSpPr>
        <p:cNvPr id="267" name="Shape 267"/>
        <p:cNvGrpSpPr/>
        <p:nvPr/>
      </p:nvGrpSpPr>
      <p:grpSpPr>
        <a:xfrm>
          <a:off x="0" y="0"/>
          <a:ext cx="0" cy="0"/>
          <a:chOff x="0" y="0"/>
          <a:chExt cx="0" cy="0"/>
        </a:xfrm>
      </p:grpSpPr>
      <p:sp>
        <p:nvSpPr>
          <p:cNvPr id="268" name="Google Shape;268;p22"/>
          <p:cNvSpPr/>
          <p:nvPr>
            <p:ph idx="2" type="pic"/>
          </p:nvPr>
        </p:nvSpPr>
        <p:spPr>
          <a:xfrm>
            <a:off x="284700" y="2901150"/>
            <a:ext cx="2772600" cy="1770900"/>
          </a:xfrm>
          <a:prstGeom prst="roundRect">
            <a:avLst>
              <a:gd fmla="val 16667" name="adj"/>
            </a:avLst>
          </a:prstGeom>
          <a:noFill/>
          <a:ln>
            <a:noFill/>
          </a:ln>
        </p:spPr>
      </p:sp>
      <p:sp>
        <p:nvSpPr>
          <p:cNvPr id="269" name="Google Shape;269;p22"/>
          <p:cNvSpPr/>
          <p:nvPr>
            <p:ph idx="3" type="pic"/>
          </p:nvPr>
        </p:nvSpPr>
        <p:spPr>
          <a:xfrm>
            <a:off x="3185800" y="2901150"/>
            <a:ext cx="2772600" cy="1770900"/>
          </a:xfrm>
          <a:prstGeom prst="roundRect">
            <a:avLst>
              <a:gd fmla="val 16667" name="adj"/>
            </a:avLst>
          </a:prstGeom>
          <a:noFill/>
          <a:ln>
            <a:noFill/>
          </a:ln>
        </p:spPr>
      </p:sp>
      <p:sp>
        <p:nvSpPr>
          <p:cNvPr id="270" name="Google Shape;270;p22"/>
          <p:cNvSpPr/>
          <p:nvPr>
            <p:ph idx="4" type="pic"/>
          </p:nvPr>
        </p:nvSpPr>
        <p:spPr>
          <a:xfrm>
            <a:off x="3185800" y="1440150"/>
            <a:ext cx="2772600" cy="1347600"/>
          </a:xfrm>
          <a:prstGeom prst="roundRect">
            <a:avLst>
              <a:gd fmla="val 16667" name="adj"/>
            </a:avLst>
          </a:prstGeom>
          <a:noFill/>
          <a:ln>
            <a:noFill/>
          </a:ln>
        </p:spPr>
      </p:sp>
      <p:sp>
        <p:nvSpPr>
          <p:cNvPr id="271" name="Google Shape;271;p22"/>
          <p:cNvSpPr txBox="1"/>
          <p:nvPr>
            <p:ph idx="1" type="subTitle"/>
          </p:nvPr>
        </p:nvSpPr>
        <p:spPr>
          <a:xfrm>
            <a:off x="284700" y="284400"/>
            <a:ext cx="1965900" cy="192000"/>
          </a:xfrm>
          <a:prstGeom prst="rect">
            <a:avLst/>
          </a:prstGeom>
        </p:spPr>
        <p:txBody>
          <a:bodyPr anchorCtr="0" anchor="t" bIns="0" lIns="0" spcFirstLastPara="1" rIns="0" wrap="square" tIns="0">
            <a:noAutofit/>
          </a:bodyPr>
          <a:lstStyle>
            <a:lvl1pPr lvl="0">
              <a:spcBef>
                <a:spcPts val="0"/>
              </a:spcBef>
              <a:spcAft>
                <a:spcPts val="0"/>
              </a:spcAft>
              <a:buClr>
                <a:schemeClr val="accent5"/>
              </a:buClr>
              <a:buSzPts val="700"/>
              <a:buFont typeface="Instrument Sans"/>
              <a:buNone/>
              <a:defRPr sz="700">
                <a:solidFill>
                  <a:schemeClr val="accent5"/>
                </a:solidFill>
              </a:defRPr>
            </a:lvl1pPr>
            <a:lvl2pPr lvl="1">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2pPr>
            <a:lvl3pPr lvl="2">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3pPr>
            <a:lvl4pPr lvl="3">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4pPr>
            <a:lvl5pPr lvl="4">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5pPr>
            <a:lvl6pPr lvl="5">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6pPr>
            <a:lvl7pPr lvl="6">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7pPr>
            <a:lvl8pPr lvl="7">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8pPr>
            <a:lvl9pPr lvl="8">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9pPr>
          </a:lstStyle>
          <a:p/>
        </p:txBody>
      </p:sp>
      <p:sp>
        <p:nvSpPr>
          <p:cNvPr id="272" name="Google Shape;272;p22"/>
          <p:cNvSpPr txBox="1"/>
          <p:nvPr>
            <p:ph idx="5" type="subTitle"/>
          </p:nvPr>
        </p:nvSpPr>
        <p:spPr>
          <a:xfrm>
            <a:off x="6890875" y="284400"/>
            <a:ext cx="1965900" cy="192000"/>
          </a:xfrm>
          <a:prstGeom prst="rect">
            <a:avLst/>
          </a:prstGeom>
        </p:spPr>
        <p:txBody>
          <a:bodyPr anchorCtr="0" anchor="t" bIns="0" lIns="0" spcFirstLastPara="1" rIns="0" wrap="square" tIns="0">
            <a:noAutofit/>
          </a:bodyPr>
          <a:lstStyle>
            <a:lvl1pPr lvl="0" algn="r">
              <a:spcBef>
                <a:spcPts val="0"/>
              </a:spcBef>
              <a:spcAft>
                <a:spcPts val="0"/>
              </a:spcAft>
              <a:buClr>
                <a:schemeClr val="accent5"/>
              </a:buClr>
              <a:buSzPts val="700"/>
              <a:buFont typeface="Instrument Sans"/>
              <a:buNone/>
              <a:defRPr sz="700">
                <a:solidFill>
                  <a:schemeClr val="accent5"/>
                </a:solidFill>
              </a:defRPr>
            </a:lvl1pPr>
            <a:lvl2pPr lvl="1"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2pPr>
            <a:lvl3pPr lvl="2"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3pPr>
            <a:lvl4pPr lvl="3"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4pPr>
            <a:lvl5pPr lvl="4"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5pPr>
            <a:lvl6pPr lvl="5"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6pPr>
            <a:lvl7pPr lvl="6"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7pPr>
            <a:lvl8pPr lvl="7"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8pPr>
            <a:lvl9pPr lvl="8"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9pPr>
          </a:lstStyle>
          <a:p/>
        </p:txBody>
      </p:sp>
      <p:sp>
        <p:nvSpPr>
          <p:cNvPr id="273" name="Google Shape;273;p22"/>
          <p:cNvSpPr txBox="1"/>
          <p:nvPr>
            <p:ph idx="6" type="body"/>
          </p:nvPr>
        </p:nvSpPr>
        <p:spPr>
          <a:xfrm>
            <a:off x="284700" y="1440225"/>
            <a:ext cx="2772600" cy="965400"/>
          </a:xfrm>
          <a:prstGeom prst="rect">
            <a:avLst/>
          </a:prstGeom>
        </p:spPr>
        <p:txBody>
          <a:bodyPr anchorCtr="0" anchor="t" bIns="0" lIns="0" spcFirstLastPara="1" rIns="91425" wrap="square" tIns="0">
            <a:noAutofit/>
          </a:bodyPr>
          <a:lstStyle>
            <a:lvl1pPr indent="-292100" lvl="0" marL="457200">
              <a:spcBef>
                <a:spcPts val="0"/>
              </a:spcBef>
              <a:spcAft>
                <a:spcPts val="0"/>
              </a:spcAft>
              <a:buSzPts val="1000"/>
              <a:buFont typeface="Instrument Sans"/>
              <a:buChar char="●"/>
              <a:defRPr/>
            </a:lvl1pPr>
            <a:lvl2pPr indent="-292100" lvl="1" marL="914400">
              <a:spcBef>
                <a:spcPts val="0"/>
              </a:spcBef>
              <a:spcAft>
                <a:spcPts val="0"/>
              </a:spcAft>
              <a:buSzPts val="1000"/>
              <a:buFont typeface="Instrument Sans"/>
              <a:buChar char="○"/>
              <a:defRPr/>
            </a:lvl2pPr>
            <a:lvl3pPr indent="-292100" lvl="2" marL="1371600">
              <a:spcBef>
                <a:spcPts val="0"/>
              </a:spcBef>
              <a:spcAft>
                <a:spcPts val="0"/>
              </a:spcAft>
              <a:buSzPts val="1000"/>
              <a:buFont typeface="Instrument Sans"/>
              <a:buChar char="■"/>
              <a:defRPr/>
            </a:lvl3pPr>
            <a:lvl4pPr indent="-292100" lvl="3" marL="1828800">
              <a:spcBef>
                <a:spcPts val="0"/>
              </a:spcBef>
              <a:spcAft>
                <a:spcPts val="0"/>
              </a:spcAft>
              <a:buSzPts val="1000"/>
              <a:buFont typeface="Instrument Sans"/>
              <a:buChar char="●"/>
              <a:defRPr/>
            </a:lvl4pPr>
            <a:lvl5pPr indent="-292100" lvl="4" marL="2286000">
              <a:spcBef>
                <a:spcPts val="0"/>
              </a:spcBef>
              <a:spcAft>
                <a:spcPts val="0"/>
              </a:spcAft>
              <a:buSzPts val="1000"/>
              <a:buFont typeface="Instrument Sans"/>
              <a:buChar char="○"/>
              <a:defRPr/>
            </a:lvl5pPr>
            <a:lvl6pPr indent="-292100" lvl="5" marL="2743200">
              <a:spcBef>
                <a:spcPts val="0"/>
              </a:spcBef>
              <a:spcAft>
                <a:spcPts val="0"/>
              </a:spcAft>
              <a:buSzPts val="1000"/>
              <a:buFont typeface="Instrument Sans"/>
              <a:buChar char="■"/>
              <a:defRPr/>
            </a:lvl6pPr>
            <a:lvl7pPr indent="-292100" lvl="6" marL="3200400">
              <a:spcBef>
                <a:spcPts val="0"/>
              </a:spcBef>
              <a:spcAft>
                <a:spcPts val="0"/>
              </a:spcAft>
              <a:buSzPts val="1000"/>
              <a:buFont typeface="Instrument Sans"/>
              <a:buChar char="●"/>
              <a:defRPr/>
            </a:lvl7pPr>
            <a:lvl8pPr indent="-292100" lvl="7" marL="3657600">
              <a:spcBef>
                <a:spcPts val="0"/>
              </a:spcBef>
              <a:spcAft>
                <a:spcPts val="0"/>
              </a:spcAft>
              <a:buSzPts val="1000"/>
              <a:buFont typeface="Instrument Sans"/>
              <a:buChar char="○"/>
              <a:defRPr/>
            </a:lvl8pPr>
            <a:lvl9pPr indent="-292100" lvl="8" marL="4114800">
              <a:spcBef>
                <a:spcPts val="0"/>
              </a:spcBef>
              <a:spcAft>
                <a:spcPts val="0"/>
              </a:spcAft>
              <a:buSzPts val="1000"/>
              <a:buFont typeface="Instrument Sans"/>
              <a:buChar char="■"/>
              <a:defRPr/>
            </a:lvl9pPr>
          </a:lstStyle>
          <a:p/>
        </p:txBody>
      </p:sp>
      <p:sp>
        <p:nvSpPr>
          <p:cNvPr id="274" name="Google Shape;274;p22"/>
          <p:cNvSpPr txBox="1"/>
          <p:nvPr>
            <p:ph idx="7" type="body"/>
          </p:nvPr>
        </p:nvSpPr>
        <p:spPr>
          <a:xfrm>
            <a:off x="6086900" y="3095300"/>
            <a:ext cx="2772600" cy="655500"/>
          </a:xfrm>
          <a:prstGeom prst="rect">
            <a:avLst/>
          </a:prstGeom>
        </p:spPr>
        <p:txBody>
          <a:bodyPr anchorCtr="0" anchor="t" bIns="0" lIns="182875" spcFirstLastPara="1" rIns="182875" wrap="square" tIns="0">
            <a:noAutofit/>
          </a:bodyPr>
          <a:lstStyle>
            <a:lvl1pPr indent="-292100" lvl="0" marL="457200">
              <a:lnSpc>
                <a:spcPct val="115000"/>
              </a:lnSpc>
              <a:spcBef>
                <a:spcPts val="0"/>
              </a:spcBef>
              <a:spcAft>
                <a:spcPts val="0"/>
              </a:spcAft>
              <a:buClr>
                <a:schemeClr val="lt1"/>
              </a:buClr>
              <a:buSzPts val="1000"/>
              <a:buFont typeface="Instrument Sans"/>
              <a:buChar char="●"/>
              <a:defRPr/>
            </a:lvl1pPr>
            <a:lvl2pPr indent="-292100" lvl="1" marL="914400">
              <a:lnSpc>
                <a:spcPct val="115000"/>
              </a:lnSpc>
              <a:spcBef>
                <a:spcPts val="0"/>
              </a:spcBef>
              <a:spcAft>
                <a:spcPts val="0"/>
              </a:spcAft>
              <a:buClr>
                <a:schemeClr val="lt1"/>
              </a:buClr>
              <a:buSzPts val="1000"/>
              <a:buFont typeface="Instrument Sans"/>
              <a:buChar char="○"/>
              <a:defRPr/>
            </a:lvl2pPr>
            <a:lvl3pPr indent="-292100" lvl="2" marL="1371600">
              <a:lnSpc>
                <a:spcPct val="115000"/>
              </a:lnSpc>
              <a:spcBef>
                <a:spcPts val="0"/>
              </a:spcBef>
              <a:spcAft>
                <a:spcPts val="0"/>
              </a:spcAft>
              <a:buClr>
                <a:schemeClr val="lt1"/>
              </a:buClr>
              <a:buSzPts val="1000"/>
              <a:buFont typeface="Instrument Sans"/>
              <a:buChar char="■"/>
              <a:defRPr/>
            </a:lvl3pPr>
            <a:lvl4pPr indent="-292100" lvl="3" marL="1828800">
              <a:lnSpc>
                <a:spcPct val="115000"/>
              </a:lnSpc>
              <a:spcBef>
                <a:spcPts val="0"/>
              </a:spcBef>
              <a:spcAft>
                <a:spcPts val="0"/>
              </a:spcAft>
              <a:buClr>
                <a:schemeClr val="lt1"/>
              </a:buClr>
              <a:buSzPts val="1000"/>
              <a:buFont typeface="Instrument Sans"/>
              <a:buChar char="●"/>
              <a:defRPr/>
            </a:lvl4pPr>
            <a:lvl5pPr indent="-292100" lvl="4" marL="2286000">
              <a:lnSpc>
                <a:spcPct val="115000"/>
              </a:lnSpc>
              <a:spcBef>
                <a:spcPts val="0"/>
              </a:spcBef>
              <a:spcAft>
                <a:spcPts val="0"/>
              </a:spcAft>
              <a:buClr>
                <a:schemeClr val="lt1"/>
              </a:buClr>
              <a:buSzPts val="1000"/>
              <a:buFont typeface="Instrument Sans"/>
              <a:buChar char="○"/>
              <a:defRPr/>
            </a:lvl5pPr>
            <a:lvl6pPr indent="-292100" lvl="5" marL="2743200">
              <a:lnSpc>
                <a:spcPct val="115000"/>
              </a:lnSpc>
              <a:spcBef>
                <a:spcPts val="0"/>
              </a:spcBef>
              <a:spcAft>
                <a:spcPts val="0"/>
              </a:spcAft>
              <a:buClr>
                <a:schemeClr val="lt1"/>
              </a:buClr>
              <a:buSzPts val="1000"/>
              <a:buFont typeface="Instrument Sans"/>
              <a:buChar char="■"/>
              <a:defRPr/>
            </a:lvl6pPr>
            <a:lvl7pPr indent="-292100" lvl="6" marL="3200400">
              <a:lnSpc>
                <a:spcPct val="115000"/>
              </a:lnSpc>
              <a:spcBef>
                <a:spcPts val="0"/>
              </a:spcBef>
              <a:spcAft>
                <a:spcPts val="0"/>
              </a:spcAft>
              <a:buClr>
                <a:schemeClr val="lt1"/>
              </a:buClr>
              <a:buSzPts val="1000"/>
              <a:buFont typeface="Instrument Sans"/>
              <a:buChar char="●"/>
              <a:defRPr/>
            </a:lvl7pPr>
            <a:lvl8pPr indent="-292100" lvl="7" marL="3657600">
              <a:lnSpc>
                <a:spcPct val="115000"/>
              </a:lnSpc>
              <a:spcBef>
                <a:spcPts val="0"/>
              </a:spcBef>
              <a:spcAft>
                <a:spcPts val="0"/>
              </a:spcAft>
              <a:buClr>
                <a:schemeClr val="lt1"/>
              </a:buClr>
              <a:buSzPts val="1000"/>
              <a:buFont typeface="Instrument Sans"/>
              <a:buChar char="○"/>
              <a:defRPr/>
            </a:lvl8pPr>
            <a:lvl9pPr indent="-292100" lvl="8" marL="4114800">
              <a:lnSpc>
                <a:spcPct val="115000"/>
              </a:lnSpc>
              <a:spcBef>
                <a:spcPts val="0"/>
              </a:spcBef>
              <a:spcAft>
                <a:spcPts val="0"/>
              </a:spcAft>
              <a:buClr>
                <a:schemeClr val="lt1"/>
              </a:buClr>
              <a:buSzPts val="1000"/>
              <a:buFont typeface="Instrument Sans"/>
              <a:buChar char="■"/>
              <a:defRPr/>
            </a:lvl9pPr>
          </a:lstStyle>
          <a:p/>
        </p:txBody>
      </p:sp>
      <p:sp>
        <p:nvSpPr>
          <p:cNvPr id="275" name="Google Shape;275;p22"/>
          <p:cNvSpPr txBox="1"/>
          <p:nvPr>
            <p:ph type="title"/>
          </p:nvPr>
        </p:nvSpPr>
        <p:spPr>
          <a:xfrm>
            <a:off x="284700" y="474750"/>
            <a:ext cx="5673600" cy="498600"/>
          </a:xfrm>
          <a:prstGeom prst="rect">
            <a:avLst/>
          </a:prstGeom>
        </p:spPr>
        <p:txBody>
          <a:bodyPr anchorCtr="0" anchor="b" bIns="0" lIns="0" spcFirstLastPara="1" rIns="0" wrap="square" tIns="0">
            <a:noAutofit/>
          </a:bodyPr>
          <a:lstStyle>
            <a:lvl1pPr lvl="0">
              <a:lnSpc>
                <a:spcPct val="90000"/>
              </a:lnSpc>
              <a:spcBef>
                <a:spcPts val="0"/>
              </a:spcBef>
              <a:spcAft>
                <a:spcPts val="0"/>
              </a:spcAft>
              <a:buNone/>
              <a:defRPr sz="2400">
                <a:latin typeface="Instrument Sans Medium"/>
                <a:ea typeface="Instrument Sans Medium"/>
                <a:cs typeface="Instrument Sans Medium"/>
                <a:sym typeface="Instrument Sans Medium"/>
              </a:defRPr>
            </a:lvl1pPr>
            <a:lvl2pPr lvl="1">
              <a:lnSpc>
                <a:spcPct val="115000"/>
              </a:lnSpc>
              <a:spcBef>
                <a:spcPts val="0"/>
              </a:spcBef>
              <a:spcAft>
                <a:spcPts val="0"/>
              </a:spcAft>
              <a:buNone/>
              <a:defRPr sz="2400">
                <a:latin typeface="Instrument Sans Medium"/>
                <a:ea typeface="Instrument Sans Medium"/>
                <a:cs typeface="Instrument Sans Medium"/>
                <a:sym typeface="Instrument Sans Medium"/>
              </a:defRPr>
            </a:lvl2pPr>
            <a:lvl3pPr lvl="2">
              <a:lnSpc>
                <a:spcPct val="115000"/>
              </a:lnSpc>
              <a:spcBef>
                <a:spcPts val="0"/>
              </a:spcBef>
              <a:spcAft>
                <a:spcPts val="0"/>
              </a:spcAft>
              <a:buNone/>
              <a:defRPr sz="2400">
                <a:latin typeface="Instrument Sans Medium"/>
                <a:ea typeface="Instrument Sans Medium"/>
                <a:cs typeface="Instrument Sans Medium"/>
                <a:sym typeface="Instrument Sans Medium"/>
              </a:defRPr>
            </a:lvl3pPr>
            <a:lvl4pPr lvl="3">
              <a:lnSpc>
                <a:spcPct val="115000"/>
              </a:lnSpc>
              <a:spcBef>
                <a:spcPts val="0"/>
              </a:spcBef>
              <a:spcAft>
                <a:spcPts val="0"/>
              </a:spcAft>
              <a:buNone/>
              <a:defRPr sz="2400">
                <a:latin typeface="Instrument Sans Medium"/>
                <a:ea typeface="Instrument Sans Medium"/>
                <a:cs typeface="Instrument Sans Medium"/>
                <a:sym typeface="Instrument Sans Medium"/>
              </a:defRPr>
            </a:lvl4pPr>
            <a:lvl5pPr lvl="4">
              <a:lnSpc>
                <a:spcPct val="115000"/>
              </a:lnSpc>
              <a:spcBef>
                <a:spcPts val="0"/>
              </a:spcBef>
              <a:spcAft>
                <a:spcPts val="0"/>
              </a:spcAft>
              <a:buNone/>
              <a:defRPr sz="2400">
                <a:latin typeface="Instrument Sans Medium"/>
                <a:ea typeface="Instrument Sans Medium"/>
                <a:cs typeface="Instrument Sans Medium"/>
                <a:sym typeface="Instrument Sans Medium"/>
              </a:defRPr>
            </a:lvl5pPr>
            <a:lvl6pPr lvl="5">
              <a:lnSpc>
                <a:spcPct val="115000"/>
              </a:lnSpc>
              <a:spcBef>
                <a:spcPts val="0"/>
              </a:spcBef>
              <a:spcAft>
                <a:spcPts val="0"/>
              </a:spcAft>
              <a:buNone/>
              <a:defRPr sz="2400">
                <a:latin typeface="Instrument Sans Medium"/>
                <a:ea typeface="Instrument Sans Medium"/>
                <a:cs typeface="Instrument Sans Medium"/>
                <a:sym typeface="Instrument Sans Medium"/>
              </a:defRPr>
            </a:lvl6pPr>
            <a:lvl7pPr lvl="6">
              <a:lnSpc>
                <a:spcPct val="115000"/>
              </a:lnSpc>
              <a:spcBef>
                <a:spcPts val="0"/>
              </a:spcBef>
              <a:spcAft>
                <a:spcPts val="0"/>
              </a:spcAft>
              <a:buNone/>
              <a:defRPr sz="2400">
                <a:latin typeface="Instrument Sans Medium"/>
                <a:ea typeface="Instrument Sans Medium"/>
                <a:cs typeface="Instrument Sans Medium"/>
                <a:sym typeface="Instrument Sans Medium"/>
              </a:defRPr>
            </a:lvl7pPr>
            <a:lvl8pPr lvl="7">
              <a:lnSpc>
                <a:spcPct val="115000"/>
              </a:lnSpc>
              <a:spcBef>
                <a:spcPts val="0"/>
              </a:spcBef>
              <a:spcAft>
                <a:spcPts val="0"/>
              </a:spcAft>
              <a:buNone/>
              <a:defRPr sz="2400">
                <a:latin typeface="Instrument Sans Medium"/>
                <a:ea typeface="Instrument Sans Medium"/>
                <a:cs typeface="Instrument Sans Medium"/>
                <a:sym typeface="Instrument Sans Medium"/>
              </a:defRPr>
            </a:lvl8pPr>
            <a:lvl9pPr lvl="8">
              <a:lnSpc>
                <a:spcPct val="115000"/>
              </a:lnSpc>
              <a:spcBef>
                <a:spcPts val="0"/>
              </a:spcBef>
              <a:spcAft>
                <a:spcPts val="0"/>
              </a:spcAft>
              <a:buNone/>
              <a:defRPr sz="2400">
                <a:latin typeface="Instrument Sans Medium"/>
                <a:ea typeface="Instrument Sans Medium"/>
                <a:cs typeface="Instrument Sans Medium"/>
                <a:sym typeface="Instrument Sans Medium"/>
              </a:defRPr>
            </a:lvl9pPr>
          </a:lstStyle>
          <a:p/>
        </p:txBody>
      </p:sp>
      <p:sp>
        <p:nvSpPr>
          <p:cNvPr id="276" name="Google Shape;276;p22"/>
          <p:cNvSpPr txBox="1"/>
          <p:nvPr>
            <p:ph idx="8" type="subTitle"/>
          </p:nvPr>
        </p:nvSpPr>
        <p:spPr>
          <a:xfrm>
            <a:off x="6084175" y="2787750"/>
            <a:ext cx="2772600" cy="192000"/>
          </a:xfrm>
          <a:prstGeom prst="rect">
            <a:avLst/>
          </a:prstGeom>
        </p:spPr>
        <p:txBody>
          <a:bodyPr anchorCtr="0" anchor="t" bIns="0" lIns="182875" spcFirstLastPara="1" rIns="182875" wrap="square" tIns="0">
            <a:noAutofit/>
          </a:bodyPr>
          <a:lstStyle>
            <a:lvl1pPr lvl="0">
              <a:lnSpc>
                <a:spcPct val="90000"/>
              </a:lnSpc>
              <a:spcBef>
                <a:spcPts val="0"/>
              </a:spcBef>
              <a:spcAft>
                <a:spcPts val="0"/>
              </a:spcAft>
              <a:buClr>
                <a:schemeClr val="lt1"/>
              </a:buClr>
              <a:buSzPts val="1200"/>
              <a:buFont typeface="Instrument Sans SemiBold"/>
              <a:buNone/>
              <a:defRPr sz="1200">
                <a:latin typeface="Instrument Sans SemiBold"/>
                <a:ea typeface="Instrument Sans SemiBold"/>
                <a:cs typeface="Instrument Sans SemiBold"/>
                <a:sym typeface="Instrument Sans SemiBold"/>
              </a:defRPr>
            </a:lvl1pPr>
            <a:lvl2pPr lvl="1">
              <a:lnSpc>
                <a:spcPct val="90000"/>
              </a:lnSpc>
              <a:spcBef>
                <a:spcPts val="0"/>
              </a:spcBef>
              <a:spcAft>
                <a:spcPts val="0"/>
              </a:spcAft>
              <a:buClr>
                <a:schemeClr val="lt1"/>
              </a:buClr>
              <a:buSzPts val="1200"/>
              <a:buFont typeface="Instrument Sans SemiBold"/>
              <a:buNone/>
              <a:defRPr sz="1200">
                <a:latin typeface="Instrument Sans SemiBold"/>
                <a:ea typeface="Instrument Sans SemiBold"/>
                <a:cs typeface="Instrument Sans SemiBold"/>
                <a:sym typeface="Instrument Sans SemiBold"/>
              </a:defRPr>
            </a:lvl2pPr>
            <a:lvl3pPr lvl="2">
              <a:lnSpc>
                <a:spcPct val="90000"/>
              </a:lnSpc>
              <a:spcBef>
                <a:spcPts val="0"/>
              </a:spcBef>
              <a:spcAft>
                <a:spcPts val="0"/>
              </a:spcAft>
              <a:buClr>
                <a:schemeClr val="lt1"/>
              </a:buClr>
              <a:buSzPts val="1200"/>
              <a:buFont typeface="Instrument Sans SemiBold"/>
              <a:buNone/>
              <a:defRPr sz="1200">
                <a:latin typeface="Instrument Sans SemiBold"/>
                <a:ea typeface="Instrument Sans SemiBold"/>
                <a:cs typeface="Instrument Sans SemiBold"/>
                <a:sym typeface="Instrument Sans SemiBold"/>
              </a:defRPr>
            </a:lvl3pPr>
            <a:lvl4pPr lvl="3">
              <a:lnSpc>
                <a:spcPct val="90000"/>
              </a:lnSpc>
              <a:spcBef>
                <a:spcPts val="0"/>
              </a:spcBef>
              <a:spcAft>
                <a:spcPts val="0"/>
              </a:spcAft>
              <a:buClr>
                <a:schemeClr val="lt1"/>
              </a:buClr>
              <a:buSzPts val="1200"/>
              <a:buFont typeface="Instrument Sans SemiBold"/>
              <a:buNone/>
              <a:defRPr sz="1200">
                <a:latin typeface="Instrument Sans SemiBold"/>
                <a:ea typeface="Instrument Sans SemiBold"/>
                <a:cs typeface="Instrument Sans SemiBold"/>
                <a:sym typeface="Instrument Sans SemiBold"/>
              </a:defRPr>
            </a:lvl4pPr>
            <a:lvl5pPr lvl="4">
              <a:lnSpc>
                <a:spcPct val="90000"/>
              </a:lnSpc>
              <a:spcBef>
                <a:spcPts val="0"/>
              </a:spcBef>
              <a:spcAft>
                <a:spcPts val="0"/>
              </a:spcAft>
              <a:buClr>
                <a:schemeClr val="lt1"/>
              </a:buClr>
              <a:buSzPts val="1200"/>
              <a:buFont typeface="Instrument Sans SemiBold"/>
              <a:buNone/>
              <a:defRPr sz="1200">
                <a:latin typeface="Instrument Sans SemiBold"/>
                <a:ea typeface="Instrument Sans SemiBold"/>
                <a:cs typeface="Instrument Sans SemiBold"/>
                <a:sym typeface="Instrument Sans SemiBold"/>
              </a:defRPr>
            </a:lvl5pPr>
            <a:lvl6pPr lvl="5">
              <a:lnSpc>
                <a:spcPct val="90000"/>
              </a:lnSpc>
              <a:spcBef>
                <a:spcPts val="0"/>
              </a:spcBef>
              <a:spcAft>
                <a:spcPts val="0"/>
              </a:spcAft>
              <a:buClr>
                <a:schemeClr val="lt1"/>
              </a:buClr>
              <a:buSzPts val="1200"/>
              <a:buFont typeface="Instrument Sans SemiBold"/>
              <a:buNone/>
              <a:defRPr sz="1200">
                <a:latin typeface="Instrument Sans SemiBold"/>
                <a:ea typeface="Instrument Sans SemiBold"/>
                <a:cs typeface="Instrument Sans SemiBold"/>
                <a:sym typeface="Instrument Sans SemiBold"/>
              </a:defRPr>
            </a:lvl6pPr>
            <a:lvl7pPr lvl="6">
              <a:lnSpc>
                <a:spcPct val="90000"/>
              </a:lnSpc>
              <a:spcBef>
                <a:spcPts val="0"/>
              </a:spcBef>
              <a:spcAft>
                <a:spcPts val="0"/>
              </a:spcAft>
              <a:buClr>
                <a:schemeClr val="lt1"/>
              </a:buClr>
              <a:buSzPts val="1200"/>
              <a:buFont typeface="Instrument Sans SemiBold"/>
              <a:buNone/>
              <a:defRPr sz="1200">
                <a:latin typeface="Instrument Sans SemiBold"/>
                <a:ea typeface="Instrument Sans SemiBold"/>
                <a:cs typeface="Instrument Sans SemiBold"/>
                <a:sym typeface="Instrument Sans SemiBold"/>
              </a:defRPr>
            </a:lvl7pPr>
            <a:lvl8pPr lvl="7">
              <a:lnSpc>
                <a:spcPct val="90000"/>
              </a:lnSpc>
              <a:spcBef>
                <a:spcPts val="0"/>
              </a:spcBef>
              <a:spcAft>
                <a:spcPts val="0"/>
              </a:spcAft>
              <a:buClr>
                <a:schemeClr val="lt1"/>
              </a:buClr>
              <a:buSzPts val="1200"/>
              <a:buFont typeface="Instrument Sans SemiBold"/>
              <a:buNone/>
              <a:defRPr sz="1200">
                <a:latin typeface="Instrument Sans SemiBold"/>
                <a:ea typeface="Instrument Sans SemiBold"/>
                <a:cs typeface="Instrument Sans SemiBold"/>
                <a:sym typeface="Instrument Sans SemiBold"/>
              </a:defRPr>
            </a:lvl8pPr>
            <a:lvl9pPr lvl="8">
              <a:lnSpc>
                <a:spcPct val="90000"/>
              </a:lnSpc>
              <a:spcBef>
                <a:spcPts val="0"/>
              </a:spcBef>
              <a:spcAft>
                <a:spcPts val="0"/>
              </a:spcAft>
              <a:buClr>
                <a:schemeClr val="lt1"/>
              </a:buClr>
              <a:buSzPts val="1200"/>
              <a:buFont typeface="Instrument Sans SemiBold"/>
              <a:buNone/>
              <a:defRPr sz="1200">
                <a:latin typeface="Instrument Sans SemiBold"/>
                <a:ea typeface="Instrument Sans SemiBold"/>
                <a:cs typeface="Instrument Sans SemiBold"/>
                <a:sym typeface="Instrument Sans SemiBold"/>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ll image w/ left box">
  <p:cSld name="BLANK_1_1_1_1_1_1_1_1_1_1_1_1_1_1_1_1_1_1_1_1_2">
    <p:spTree>
      <p:nvGrpSpPr>
        <p:cNvPr id="277" name="Shape 277"/>
        <p:cNvGrpSpPr/>
        <p:nvPr/>
      </p:nvGrpSpPr>
      <p:grpSpPr>
        <a:xfrm>
          <a:off x="0" y="0"/>
          <a:ext cx="0" cy="0"/>
          <a:chOff x="0" y="0"/>
          <a:chExt cx="0" cy="0"/>
        </a:xfrm>
      </p:grpSpPr>
      <p:sp>
        <p:nvSpPr>
          <p:cNvPr id="278" name="Google Shape;278;p23"/>
          <p:cNvSpPr/>
          <p:nvPr>
            <p:ph idx="2" type="pic"/>
          </p:nvPr>
        </p:nvSpPr>
        <p:spPr>
          <a:xfrm>
            <a:off x="-10475" y="0"/>
            <a:ext cx="9167700" cy="5143500"/>
          </a:xfrm>
          <a:prstGeom prst="rect">
            <a:avLst/>
          </a:prstGeom>
          <a:noFill/>
          <a:ln>
            <a:noFill/>
          </a:ln>
        </p:spPr>
      </p:sp>
      <p:sp>
        <p:nvSpPr>
          <p:cNvPr id="279" name="Google Shape;279;p23"/>
          <p:cNvSpPr txBox="1"/>
          <p:nvPr>
            <p:ph idx="1" type="subTitle"/>
          </p:nvPr>
        </p:nvSpPr>
        <p:spPr>
          <a:xfrm>
            <a:off x="284700" y="284400"/>
            <a:ext cx="1965900" cy="192000"/>
          </a:xfrm>
          <a:prstGeom prst="rect">
            <a:avLst/>
          </a:prstGeom>
        </p:spPr>
        <p:txBody>
          <a:bodyPr anchorCtr="0" anchor="t" bIns="0" lIns="0" spcFirstLastPara="1" rIns="0" wrap="square" tIns="0">
            <a:noAutofit/>
          </a:bodyPr>
          <a:lstStyle>
            <a:lvl1pPr lvl="0">
              <a:spcBef>
                <a:spcPts val="0"/>
              </a:spcBef>
              <a:spcAft>
                <a:spcPts val="0"/>
              </a:spcAft>
              <a:buClr>
                <a:schemeClr val="accent5"/>
              </a:buClr>
              <a:buSzPts val="700"/>
              <a:buFont typeface="Instrument Sans"/>
              <a:buNone/>
              <a:defRPr sz="700">
                <a:solidFill>
                  <a:schemeClr val="accent5"/>
                </a:solidFill>
              </a:defRPr>
            </a:lvl1pPr>
            <a:lvl2pPr lvl="1">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2pPr>
            <a:lvl3pPr lvl="2">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3pPr>
            <a:lvl4pPr lvl="3">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4pPr>
            <a:lvl5pPr lvl="4">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5pPr>
            <a:lvl6pPr lvl="5">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6pPr>
            <a:lvl7pPr lvl="6">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7pPr>
            <a:lvl8pPr lvl="7">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8pPr>
            <a:lvl9pPr lvl="8">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9pPr>
          </a:lstStyle>
          <a:p/>
        </p:txBody>
      </p:sp>
      <p:sp>
        <p:nvSpPr>
          <p:cNvPr id="280" name="Google Shape;280;p23"/>
          <p:cNvSpPr txBox="1"/>
          <p:nvPr>
            <p:ph idx="3" type="subTitle"/>
          </p:nvPr>
        </p:nvSpPr>
        <p:spPr>
          <a:xfrm>
            <a:off x="6890875" y="284400"/>
            <a:ext cx="1965900" cy="192000"/>
          </a:xfrm>
          <a:prstGeom prst="rect">
            <a:avLst/>
          </a:prstGeom>
        </p:spPr>
        <p:txBody>
          <a:bodyPr anchorCtr="0" anchor="t" bIns="0" lIns="0" spcFirstLastPara="1" rIns="0" wrap="square" tIns="0">
            <a:noAutofit/>
          </a:bodyPr>
          <a:lstStyle>
            <a:lvl1pPr lvl="0" algn="r">
              <a:spcBef>
                <a:spcPts val="0"/>
              </a:spcBef>
              <a:spcAft>
                <a:spcPts val="0"/>
              </a:spcAft>
              <a:buClr>
                <a:schemeClr val="accent5"/>
              </a:buClr>
              <a:buSzPts val="700"/>
              <a:buFont typeface="Instrument Sans"/>
              <a:buNone/>
              <a:defRPr sz="700">
                <a:solidFill>
                  <a:schemeClr val="accent5"/>
                </a:solidFill>
              </a:defRPr>
            </a:lvl1pPr>
            <a:lvl2pPr lvl="1"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2pPr>
            <a:lvl3pPr lvl="2"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3pPr>
            <a:lvl4pPr lvl="3"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4pPr>
            <a:lvl5pPr lvl="4"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5pPr>
            <a:lvl6pPr lvl="5"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6pPr>
            <a:lvl7pPr lvl="6"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7pPr>
            <a:lvl8pPr lvl="7"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8pPr>
            <a:lvl9pPr lvl="8"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9pPr>
          </a:lstStyle>
          <a:p/>
        </p:txBody>
      </p:sp>
      <p:sp>
        <p:nvSpPr>
          <p:cNvPr id="281" name="Google Shape;281;p23"/>
          <p:cNvSpPr txBox="1"/>
          <p:nvPr>
            <p:ph idx="4" type="body"/>
          </p:nvPr>
        </p:nvSpPr>
        <p:spPr>
          <a:xfrm>
            <a:off x="284800" y="3713250"/>
            <a:ext cx="4227300" cy="955200"/>
          </a:xfrm>
          <a:prstGeom prst="rect">
            <a:avLst/>
          </a:prstGeom>
        </p:spPr>
        <p:txBody>
          <a:bodyPr anchorCtr="0" anchor="b" bIns="182875" lIns="182875" spcFirstLastPara="1" rIns="182875" wrap="square" tIns="0">
            <a:noAutofit/>
          </a:bodyPr>
          <a:lstStyle>
            <a:lvl1pPr indent="-292100" lvl="0" marL="457200">
              <a:spcBef>
                <a:spcPts val="0"/>
              </a:spcBef>
              <a:spcAft>
                <a:spcPts val="0"/>
              </a:spcAft>
              <a:buClr>
                <a:schemeClr val="lt1"/>
              </a:buClr>
              <a:buSzPts val="1000"/>
              <a:buFont typeface="Instrument Sans"/>
              <a:buChar char="●"/>
              <a:defRPr/>
            </a:lvl1pPr>
            <a:lvl2pPr indent="-292100" lvl="1" marL="914400">
              <a:spcBef>
                <a:spcPts val="0"/>
              </a:spcBef>
              <a:spcAft>
                <a:spcPts val="0"/>
              </a:spcAft>
              <a:buClr>
                <a:schemeClr val="lt1"/>
              </a:buClr>
              <a:buSzPts val="1000"/>
              <a:buFont typeface="Instrument Sans"/>
              <a:buChar char="○"/>
              <a:defRPr/>
            </a:lvl2pPr>
            <a:lvl3pPr indent="-292100" lvl="2" marL="1371600">
              <a:spcBef>
                <a:spcPts val="0"/>
              </a:spcBef>
              <a:spcAft>
                <a:spcPts val="0"/>
              </a:spcAft>
              <a:buClr>
                <a:schemeClr val="lt1"/>
              </a:buClr>
              <a:buSzPts val="1000"/>
              <a:buFont typeface="Instrument Sans"/>
              <a:buChar char="■"/>
              <a:defRPr/>
            </a:lvl3pPr>
            <a:lvl4pPr indent="-292100" lvl="3" marL="1828800">
              <a:spcBef>
                <a:spcPts val="0"/>
              </a:spcBef>
              <a:spcAft>
                <a:spcPts val="0"/>
              </a:spcAft>
              <a:buClr>
                <a:schemeClr val="lt1"/>
              </a:buClr>
              <a:buSzPts val="1000"/>
              <a:buFont typeface="Instrument Sans"/>
              <a:buChar char="●"/>
              <a:defRPr/>
            </a:lvl4pPr>
            <a:lvl5pPr indent="-292100" lvl="4" marL="2286000">
              <a:spcBef>
                <a:spcPts val="0"/>
              </a:spcBef>
              <a:spcAft>
                <a:spcPts val="0"/>
              </a:spcAft>
              <a:buClr>
                <a:schemeClr val="lt1"/>
              </a:buClr>
              <a:buSzPts val="1000"/>
              <a:buFont typeface="Instrument Sans"/>
              <a:buChar char="○"/>
              <a:defRPr/>
            </a:lvl5pPr>
            <a:lvl6pPr indent="-292100" lvl="5" marL="2743200">
              <a:spcBef>
                <a:spcPts val="0"/>
              </a:spcBef>
              <a:spcAft>
                <a:spcPts val="0"/>
              </a:spcAft>
              <a:buClr>
                <a:schemeClr val="lt1"/>
              </a:buClr>
              <a:buSzPts val="1000"/>
              <a:buFont typeface="Instrument Sans"/>
              <a:buChar char="■"/>
              <a:defRPr/>
            </a:lvl6pPr>
            <a:lvl7pPr indent="-292100" lvl="6" marL="3200400">
              <a:spcBef>
                <a:spcPts val="0"/>
              </a:spcBef>
              <a:spcAft>
                <a:spcPts val="0"/>
              </a:spcAft>
              <a:buClr>
                <a:schemeClr val="lt1"/>
              </a:buClr>
              <a:buSzPts val="1000"/>
              <a:buFont typeface="Instrument Sans"/>
              <a:buChar char="●"/>
              <a:defRPr/>
            </a:lvl7pPr>
            <a:lvl8pPr indent="-292100" lvl="7" marL="3657600">
              <a:spcBef>
                <a:spcPts val="0"/>
              </a:spcBef>
              <a:spcAft>
                <a:spcPts val="0"/>
              </a:spcAft>
              <a:buClr>
                <a:schemeClr val="lt1"/>
              </a:buClr>
              <a:buSzPts val="1000"/>
              <a:buFont typeface="Instrument Sans"/>
              <a:buChar char="○"/>
              <a:defRPr/>
            </a:lvl8pPr>
            <a:lvl9pPr indent="-292100" lvl="8" marL="4114800">
              <a:spcBef>
                <a:spcPts val="0"/>
              </a:spcBef>
              <a:spcAft>
                <a:spcPts val="0"/>
              </a:spcAft>
              <a:buClr>
                <a:schemeClr val="lt1"/>
              </a:buClr>
              <a:buSzPts val="1000"/>
              <a:buFont typeface="Instrument Sans"/>
              <a:buChar char="■"/>
              <a:defRPr/>
            </a:lvl9pPr>
          </a:lstStyle>
          <a:p/>
        </p:txBody>
      </p:sp>
      <p:sp>
        <p:nvSpPr>
          <p:cNvPr id="282" name="Google Shape;282;p23"/>
          <p:cNvSpPr txBox="1"/>
          <p:nvPr>
            <p:ph type="title"/>
          </p:nvPr>
        </p:nvSpPr>
        <p:spPr>
          <a:xfrm>
            <a:off x="284700" y="474750"/>
            <a:ext cx="4227300" cy="965400"/>
          </a:xfrm>
          <a:prstGeom prst="rect">
            <a:avLst/>
          </a:prstGeom>
        </p:spPr>
        <p:txBody>
          <a:bodyPr anchorCtr="0" anchor="t" bIns="0" lIns="0" spcFirstLastPara="1" rIns="0" wrap="square" tIns="0">
            <a:noAutofit/>
          </a:bodyPr>
          <a:lstStyle>
            <a:lvl1pPr lvl="0">
              <a:lnSpc>
                <a:spcPct val="90000"/>
              </a:lnSpc>
              <a:spcBef>
                <a:spcPts val="0"/>
              </a:spcBef>
              <a:spcAft>
                <a:spcPts val="0"/>
              </a:spcAft>
              <a:buNone/>
              <a:defRPr sz="2400">
                <a:latin typeface="Instrument Sans Medium"/>
                <a:ea typeface="Instrument Sans Medium"/>
                <a:cs typeface="Instrument Sans Medium"/>
                <a:sym typeface="Instrument Sans Medium"/>
              </a:defRPr>
            </a:lvl1pPr>
            <a:lvl2pPr lvl="1">
              <a:lnSpc>
                <a:spcPct val="115000"/>
              </a:lnSpc>
              <a:spcBef>
                <a:spcPts val="0"/>
              </a:spcBef>
              <a:spcAft>
                <a:spcPts val="0"/>
              </a:spcAft>
              <a:buNone/>
              <a:defRPr sz="2400"/>
            </a:lvl2pPr>
            <a:lvl3pPr lvl="2">
              <a:lnSpc>
                <a:spcPct val="115000"/>
              </a:lnSpc>
              <a:spcBef>
                <a:spcPts val="0"/>
              </a:spcBef>
              <a:spcAft>
                <a:spcPts val="0"/>
              </a:spcAft>
              <a:buNone/>
              <a:defRPr sz="2400"/>
            </a:lvl3pPr>
            <a:lvl4pPr lvl="3">
              <a:lnSpc>
                <a:spcPct val="115000"/>
              </a:lnSpc>
              <a:spcBef>
                <a:spcPts val="0"/>
              </a:spcBef>
              <a:spcAft>
                <a:spcPts val="0"/>
              </a:spcAft>
              <a:buNone/>
              <a:defRPr sz="2400"/>
            </a:lvl4pPr>
            <a:lvl5pPr lvl="4">
              <a:lnSpc>
                <a:spcPct val="115000"/>
              </a:lnSpc>
              <a:spcBef>
                <a:spcPts val="0"/>
              </a:spcBef>
              <a:spcAft>
                <a:spcPts val="0"/>
              </a:spcAft>
              <a:buNone/>
              <a:defRPr sz="2400"/>
            </a:lvl5pPr>
            <a:lvl6pPr lvl="5">
              <a:lnSpc>
                <a:spcPct val="115000"/>
              </a:lnSpc>
              <a:spcBef>
                <a:spcPts val="0"/>
              </a:spcBef>
              <a:spcAft>
                <a:spcPts val="0"/>
              </a:spcAft>
              <a:buNone/>
              <a:defRPr sz="2400"/>
            </a:lvl6pPr>
            <a:lvl7pPr lvl="6">
              <a:lnSpc>
                <a:spcPct val="115000"/>
              </a:lnSpc>
              <a:spcBef>
                <a:spcPts val="0"/>
              </a:spcBef>
              <a:spcAft>
                <a:spcPts val="0"/>
              </a:spcAft>
              <a:buNone/>
              <a:defRPr sz="2400"/>
            </a:lvl7pPr>
            <a:lvl8pPr lvl="7">
              <a:lnSpc>
                <a:spcPct val="115000"/>
              </a:lnSpc>
              <a:spcBef>
                <a:spcPts val="0"/>
              </a:spcBef>
              <a:spcAft>
                <a:spcPts val="0"/>
              </a:spcAft>
              <a:buNone/>
              <a:defRPr sz="2400"/>
            </a:lvl8pPr>
            <a:lvl9pPr lvl="8">
              <a:lnSpc>
                <a:spcPct val="115000"/>
              </a:lnSpc>
              <a:spcBef>
                <a:spcPts val="0"/>
              </a:spcBef>
              <a:spcAft>
                <a:spcPts val="0"/>
              </a:spcAft>
              <a:buNone/>
              <a:defRPr sz="2400"/>
            </a:lvl9pPr>
          </a:lstStyle>
          <a:p/>
        </p:txBody>
      </p:sp>
      <p:sp>
        <p:nvSpPr>
          <p:cNvPr id="283" name="Google Shape;283;p23"/>
          <p:cNvSpPr txBox="1"/>
          <p:nvPr>
            <p:ph idx="12" type="sldNum"/>
          </p:nvPr>
        </p:nvSpPr>
        <p:spPr>
          <a:xfrm>
            <a:off x="8556779" y="4668600"/>
            <a:ext cx="300000" cy="196800"/>
          </a:xfrm>
          <a:prstGeom prst="rect">
            <a:avLst/>
          </a:prstGeom>
          <a:noFill/>
          <a:ln>
            <a:noFill/>
          </a:ln>
        </p:spPr>
        <p:txBody>
          <a:bodyPr anchorCtr="0" anchor="b" bIns="0" lIns="0" spcFirstLastPara="1" rIns="0" wrap="square" tIns="0">
            <a:noAutofit/>
          </a:bodyPr>
          <a:lstStyle>
            <a:lvl1pPr lvl="0" algn="r">
              <a:buNone/>
              <a:defRPr sz="700">
                <a:solidFill>
                  <a:schemeClr val="accent6"/>
                </a:solidFill>
                <a:latin typeface="Instrument Sans"/>
                <a:ea typeface="Instrument Sans"/>
                <a:cs typeface="Instrument Sans"/>
                <a:sym typeface="Instrument Sans"/>
              </a:defRPr>
            </a:lvl1pPr>
            <a:lvl2pPr lvl="1" algn="r">
              <a:buNone/>
              <a:defRPr sz="700">
                <a:solidFill>
                  <a:schemeClr val="accent6"/>
                </a:solidFill>
                <a:latin typeface="Instrument Sans"/>
                <a:ea typeface="Instrument Sans"/>
                <a:cs typeface="Instrument Sans"/>
                <a:sym typeface="Instrument Sans"/>
              </a:defRPr>
            </a:lvl2pPr>
            <a:lvl3pPr lvl="2" algn="r">
              <a:buNone/>
              <a:defRPr sz="700">
                <a:solidFill>
                  <a:schemeClr val="accent6"/>
                </a:solidFill>
                <a:latin typeface="Instrument Sans"/>
                <a:ea typeface="Instrument Sans"/>
                <a:cs typeface="Instrument Sans"/>
                <a:sym typeface="Instrument Sans"/>
              </a:defRPr>
            </a:lvl3pPr>
            <a:lvl4pPr lvl="3" algn="r">
              <a:buNone/>
              <a:defRPr sz="700">
                <a:solidFill>
                  <a:schemeClr val="accent6"/>
                </a:solidFill>
                <a:latin typeface="Instrument Sans"/>
                <a:ea typeface="Instrument Sans"/>
                <a:cs typeface="Instrument Sans"/>
                <a:sym typeface="Instrument Sans"/>
              </a:defRPr>
            </a:lvl4pPr>
            <a:lvl5pPr lvl="4" algn="r">
              <a:buNone/>
              <a:defRPr sz="700">
                <a:solidFill>
                  <a:schemeClr val="accent6"/>
                </a:solidFill>
                <a:latin typeface="Instrument Sans"/>
                <a:ea typeface="Instrument Sans"/>
                <a:cs typeface="Instrument Sans"/>
                <a:sym typeface="Instrument Sans"/>
              </a:defRPr>
            </a:lvl5pPr>
            <a:lvl6pPr lvl="5" algn="r">
              <a:buNone/>
              <a:defRPr sz="700">
                <a:solidFill>
                  <a:schemeClr val="accent6"/>
                </a:solidFill>
                <a:latin typeface="Instrument Sans"/>
                <a:ea typeface="Instrument Sans"/>
                <a:cs typeface="Instrument Sans"/>
                <a:sym typeface="Instrument Sans"/>
              </a:defRPr>
            </a:lvl6pPr>
            <a:lvl7pPr lvl="6" algn="r">
              <a:buNone/>
              <a:defRPr sz="700">
                <a:solidFill>
                  <a:schemeClr val="accent6"/>
                </a:solidFill>
                <a:latin typeface="Instrument Sans"/>
                <a:ea typeface="Instrument Sans"/>
                <a:cs typeface="Instrument Sans"/>
                <a:sym typeface="Instrument Sans"/>
              </a:defRPr>
            </a:lvl7pPr>
            <a:lvl8pPr lvl="7" algn="r">
              <a:buNone/>
              <a:defRPr sz="700">
                <a:solidFill>
                  <a:schemeClr val="accent6"/>
                </a:solidFill>
                <a:latin typeface="Instrument Sans"/>
                <a:ea typeface="Instrument Sans"/>
                <a:cs typeface="Instrument Sans"/>
                <a:sym typeface="Instrument Sans"/>
              </a:defRPr>
            </a:lvl8pPr>
            <a:lvl9pPr lvl="8" algn="r">
              <a:buNone/>
              <a:defRPr sz="700">
                <a:solidFill>
                  <a:schemeClr val="accent6"/>
                </a:solidFill>
                <a:latin typeface="Instrument Sans"/>
                <a:ea typeface="Instrument Sans"/>
                <a:cs typeface="Instrument Sans"/>
                <a:sym typeface="Instrument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ll image w/ right box ">
  <p:cSld name="BLANK_1_1_1_1_1_1_1_1_1_1_1_1_1_1_1_1_1_1_1_1_2_1">
    <p:spTree>
      <p:nvGrpSpPr>
        <p:cNvPr id="284" name="Shape 284"/>
        <p:cNvGrpSpPr/>
        <p:nvPr/>
      </p:nvGrpSpPr>
      <p:grpSpPr>
        <a:xfrm>
          <a:off x="0" y="0"/>
          <a:ext cx="0" cy="0"/>
          <a:chOff x="0" y="0"/>
          <a:chExt cx="0" cy="0"/>
        </a:xfrm>
      </p:grpSpPr>
      <p:sp>
        <p:nvSpPr>
          <p:cNvPr id="285" name="Google Shape;285;p24"/>
          <p:cNvSpPr/>
          <p:nvPr>
            <p:ph idx="2" type="pic"/>
          </p:nvPr>
        </p:nvSpPr>
        <p:spPr>
          <a:xfrm>
            <a:off x="-10475" y="0"/>
            <a:ext cx="9167700" cy="5143500"/>
          </a:xfrm>
          <a:prstGeom prst="rect">
            <a:avLst/>
          </a:prstGeom>
          <a:noFill/>
          <a:ln>
            <a:noFill/>
          </a:ln>
        </p:spPr>
      </p:sp>
      <p:sp>
        <p:nvSpPr>
          <p:cNvPr id="286" name="Google Shape;286;p24"/>
          <p:cNvSpPr txBox="1"/>
          <p:nvPr>
            <p:ph idx="1" type="subTitle"/>
          </p:nvPr>
        </p:nvSpPr>
        <p:spPr>
          <a:xfrm>
            <a:off x="284700" y="284400"/>
            <a:ext cx="1965900" cy="192000"/>
          </a:xfrm>
          <a:prstGeom prst="rect">
            <a:avLst/>
          </a:prstGeom>
        </p:spPr>
        <p:txBody>
          <a:bodyPr anchorCtr="0" anchor="t" bIns="0" lIns="0" spcFirstLastPara="1" rIns="0" wrap="square" tIns="0">
            <a:noAutofit/>
          </a:bodyPr>
          <a:lstStyle>
            <a:lvl1pPr lvl="0">
              <a:spcBef>
                <a:spcPts val="0"/>
              </a:spcBef>
              <a:spcAft>
                <a:spcPts val="0"/>
              </a:spcAft>
              <a:buClr>
                <a:schemeClr val="accent5"/>
              </a:buClr>
              <a:buSzPts val="700"/>
              <a:buFont typeface="Instrument Sans"/>
              <a:buNone/>
              <a:defRPr sz="700">
                <a:solidFill>
                  <a:schemeClr val="accent5"/>
                </a:solidFill>
              </a:defRPr>
            </a:lvl1pPr>
            <a:lvl2pPr lvl="1">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2pPr>
            <a:lvl3pPr lvl="2">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3pPr>
            <a:lvl4pPr lvl="3">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4pPr>
            <a:lvl5pPr lvl="4">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5pPr>
            <a:lvl6pPr lvl="5">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6pPr>
            <a:lvl7pPr lvl="6">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7pPr>
            <a:lvl8pPr lvl="7">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8pPr>
            <a:lvl9pPr lvl="8">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9pPr>
          </a:lstStyle>
          <a:p/>
        </p:txBody>
      </p:sp>
      <p:sp>
        <p:nvSpPr>
          <p:cNvPr id="287" name="Google Shape;287;p24"/>
          <p:cNvSpPr txBox="1"/>
          <p:nvPr>
            <p:ph idx="3" type="subTitle"/>
          </p:nvPr>
        </p:nvSpPr>
        <p:spPr>
          <a:xfrm>
            <a:off x="6890875" y="284400"/>
            <a:ext cx="1965900" cy="192000"/>
          </a:xfrm>
          <a:prstGeom prst="rect">
            <a:avLst/>
          </a:prstGeom>
        </p:spPr>
        <p:txBody>
          <a:bodyPr anchorCtr="0" anchor="t" bIns="0" lIns="0" spcFirstLastPara="1" rIns="0" wrap="square" tIns="0">
            <a:noAutofit/>
          </a:bodyPr>
          <a:lstStyle>
            <a:lvl1pPr lvl="0" algn="r">
              <a:spcBef>
                <a:spcPts val="0"/>
              </a:spcBef>
              <a:spcAft>
                <a:spcPts val="0"/>
              </a:spcAft>
              <a:buClr>
                <a:schemeClr val="accent5"/>
              </a:buClr>
              <a:buSzPts val="700"/>
              <a:buFont typeface="Instrument Sans"/>
              <a:buNone/>
              <a:defRPr sz="700">
                <a:solidFill>
                  <a:schemeClr val="accent5"/>
                </a:solidFill>
              </a:defRPr>
            </a:lvl1pPr>
            <a:lvl2pPr lvl="1"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2pPr>
            <a:lvl3pPr lvl="2"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3pPr>
            <a:lvl4pPr lvl="3"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4pPr>
            <a:lvl5pPr lvl="4"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5pPr>
            <a:lvl6pPr lvl="5"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6pPr>
            <a:lvl7pPr lvl="6"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7pPr>
            <a:lvl8pPr lvl="7"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8pPr>
            <a:lvl9pPr lvl="8"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9pPr>
          </a:lstStyle>
          <a:p/>
        </p:txBody>
      </p:sp>
      <p:sp>
        <p:nvSpPr>
          <p:cNvPr id="288" name="Google Shape;288;p24"/>
          <p:cNvSpPr txBox="1"/>
          <p:nvPr>
            <p:ph idx="4" type="body"/>
          </p:nvPr>
        </p:nvSpPr>
        <p:spPr>
          <a:xfrm>
            <a:off x="5078626" y="3728550"/>
            <a:ext cx="3767400" cy="941700"/>
          </a:xfrm>
          <a:prstGeom prst="rect">
            <a:avLst/>
          </a:prstGeom>
        </p:spPr>
        <p:txBody>
          <a:bodyPr anchorCtr="0" anchor="b" bIns="182875" lIns="182875" spcFirstLastPara="1" rIns="182875" wrap="square" tIns="0">
            <a:noAutofit/>
          </a:bodyPr>
          <a:lstStyle>
            <a:lvl1pPr indent="-292100" lvl="0" marL="457200">
              <a:spcBef>
                <a:spcPts val="0"/>
              </a:spcBef>
              <a:spcAft>
                <a:spcPts val="0"/>
              </a:spcAft>
              <a:buClr>
                <a:schemeClr val="lt1"/>
              </a:buClr>
              <a:buSzPts val="1000"/>
              <a:buFont typeface="Instrument Sans"/>
              <a:buChar char="●"/>
              <a:defRPr/>
            </a:lvl1pPr>
            <a:lvl2pPr indent="-292100" lvl="1" marL="914400">
              <a:spcBef>
                <a:spcPts val="0"/>
              </a:spcBef>
              <a:spcAft>
                <a:spcPts val="0"/>
              </a:spcAft>
              <a:buClr>
                <a:schemeClr val="lt1"/>
              </a:buClr>
              <a:buSzPts val="1000"/>
              <a:buFont typeface="Instrument Sans"/>
              <a:buChar char="○"/>
              <a:defRPr/>
            </a:lvl2pPr>
            <a:lvl3pPr indent="-292100" lvl="2" marL="1371600">
              <a:spcBef>
                <a:spcPts val="0"/>
              </a:spcBef>
              <a:spcAft>
                <a:spcPts val="0"/>
              </a:spcAft>
              <a:buClr>
                <a:schemeClr val="lt1"/>
              </a:buClr>
              <a:buSzPts val="1000"/>
              <a:buFont typeface="Instrument Sans"/>
              <a:buChar char="■"/>
              <a:defRPr/>
            </a:lvl3pPr>
            <a:lvl4pPr indent="-292100" lvl="3" marL="1828800">
              <a:spcBef>
                <a:spcPts val="0"/>
              </a:spcBef>
              <a:spcAft>
                <a:spcPts val="0"/>
              </a:spcAft>
              <a:buClr>
                <a:schemeClr val="lt1"/>
              </a:buClr>
              <a:buSzPts val="1000"/>
              <a:buFont typeface="Instrument Sans"/>
              <a:buChar char="●"/>
              <a:defRPr/>
            </a:lvl4pPr>
            <a:lvl5pPr indent="-292100" lvl="4" marL="2286000">
              <a:spcBef>
                <a:spcPts val="0"/>
              </a:spcBef>
              <a:spcAft>
                <a:spcPts val="0"/>
              </a:spcAft>
              <a:buClr>
                <a:schemeClr val="lt1"/>
              </a:buClr>
              <a:buSzPts val="1000"/>
              <a:buFont typeface="Instrument Sans"/>
              <a:buChar char="○"/>
              <a:defRPr/>
            </a:lvl5pPr>
            <a:lvl6pPr indent="-292100" lvl="5" marL="2743200">
              <a:spcBef>
                <a:spcPts val="0"/>
              </a:spcBef>
              <a:spcAft>
                <a:spcPts val="0"/>
              </a:spcAft>
              <a:buClr>
                <a:schemeClr val="lt1"/>
              </a:buClr>
              <a:buSzPts val="1000"/>
              <a:buFont typeface="Instrument Sans"/>
              <a:buChar char="■"/>
              <a:defRPr/>
            </a:lvl6pPr>
            <a:lvl7pPr indent="-292100" lvl="6" marL="3200400">
              <a:spcBef>
                <a:spcPts val="0"/>
              </a:spcBef>
              <a:spcAft>
                <a:spcPts val="0"/>
              </a:spcAft>
              <a:buClr>
                <a:schemeClr val="lt1"/>
              </a:buClr>
              <a:buSzPts val="1000"/>
              <a:buFont typeface="Instrument Sans"/>
              <a:buChar char="●"/>
              <a:defRPr/>
            </a:lvl7pPr>
            <a:lvl8pPr indent="-292100" lvl="7" marL="3657600">
              <a:spcBef>
                <a:spcPts val="0"/>
              </a:spcBef>
              <a:spcAft>
                <a:spcPts val="0"/>
              </a:spcAft>
              <a:buClr>
                <a:schemeClr val="lt1"/>
              </a:buClr>
              <a:buSzPts val="1000"/>
              <a:buFont typeface="Instrument Sans"/>
              <a:buChar char="○"/>
              <a:defRPr/>
            </a:lvl8pPr>
            <a:lvl9pPr indent="-292100" lvl="8" marL="4114800">
              <a:spcBef>
                <a:spcPts val="0"/>
              </a:spcBef>
              <a:spcAft>
                <a:spcPts val="0"/>
              </a:spcAft>
              <a:buClr>
                <a:schemeClr val="lt1"/>
              </a:buClr>
              <a:buSzPts val="1000"/>
              <a:buFont typeface="Instrument Sans"/>
              <a:buChar char="■"/>
              <a:defRPr/>
            </a:lvl9pPr>
          </a:lstStyle>
          <a:p/>
        </p:txBody>
      </p:sp>
      <p:sp>
        <p:nvSpPr>
          <p:cNvPr id="289" name="Google Shape;289;p24"/>
          <p:cNvSpPr txBox="1"/>
          <p:nvPr>
            <p:ph type="title"/>
          </p:nvPr>
        </p:nvSpPr>
        <p:spPr>
          <a:xfrm>
            <a:off x="284700" y="474750"/>
            <a:ext cx="4344900" cy="965400"/>
          </a:xfrm>
          <a:prstGeom prst="rect">
            <a:avLst/>
          </a:prstGeom>
        </p:spPr>
        <p:txBody>
          <a:bodyPr anchorCtr="0" anchor="t" bIns="0" lIns="0" spcFirstLastPara="1" rIns="0" wrap="square" tIns="0">
            <a:noAutofit/>
          </a:bodyPr>
          <a:lstStyle>
            <a:lvl1pPr lvl="0">
              <a:lnSpc>
                <a:spcPct val="90000"/>
              </a:lnSpc>
              <a:spcBef>
                <a:spcPts val="0"/>
              </a:spcBef>
              <a:spcAft>
                <a:spcPts val="0"/>
              </a:spcAft>
              <a:buNone/>
              <a:defRPr sz="2400">
                <a:latin typeface="Instrument Sans Medium"/>
                <a:ea typeface="Instrument Sans Medium"/>
                <a:cs typeface="Instrument Sans Medium"/>
                <a:sym typeface="Instrument Sans Medium"/>
              </a:defRPr>
            </a:lvl1pPr>
            <a:lvl2pPr lvl="1">
              <a:lnSpc>
                <a:spcPct val="115000"/>
              </a:lnSpc>
              <a:spcBef>
                <a:spcPts val="0"/>
              </a:spcBef>
              <a:spcAft>
                <a:spcPts val="0"/>
              </a:spcAft>
              <a:buNone/>
              <a:defRPr sz="2400"/>
            </a:lvl2pPr>
            <a:lvl3pPr lvl="2">
              <a:lnSpc>
                <a:spcPct val="115000"/>
              </a:lnSpc>
              <a:spcBef>
                <a:spcPts val="0"/>
              </a:spcBef>
              <a:spcAft>
                <a:spcPts val="0"/>
              </a:spcAft>
              <a:buNone/>
              <a:defRPr sz="2400"/>
            </a:lvl3pPr>
            <a:lvl4pPr lvl="3">
              <a:lnSpc>
                <a:spcPct val="115000"/>
              </a:lnSpc>
              <a:spcBef>
                <a:spcPts val="0"/>
              </a:spcBef>
              <a:spcAft>
                <a:spcPts val="0"/>
              </a:spcAft>
              <a:buNone/>
              <a:defRPr sz="2400"/>
            </a:lvl4pPr>
            <a:lvl5pPr lvl="4">
              <a:lnSpc>
                <a:spcPct val="115000"/>
              </a:lnSpc>
              <a:spcBef>
                <a:spcPts val="0"/>
              </a:spcBef>
              <a:spcAft>
                <a:spcPts val="0"/>
              </a:spcAft>
              <a:buNone/>
              <a:defRPr sz="2400"/>
            </a:lvl5pPr>
            <a:lvl6pPr lvl="5">
              <a:lnSpc>
                <a:spcPct val="115000"/>
              </a:lnSpc>
              <a:spcBef>
                <a:spcPts val="0"/>
              </a:spcBef>
              <a:spcAft>
                <a:spcPts val="0"/>
              </a:spcAft>
              <a:buNone/>
              <a:defRPr sz="2400"/>
            </a:lvl6pPr>
            <a:lvl7pPr lvl="6">
              <a:lnSpc>
                <a:spcPct val="115000"/>
              </a:lnSpc>
              <a:spcBef>
                <a:spcPts val="0"/>
              </a:spcBef>
              <a:spcAft>
                <a:spcPts val="0"/>
              </a:spcAft>
              <a:buNone/>
              <a:defRPr sz="2400"/>
            </a:lvl7pPr>
            <a:lvl8pPr lvl="7">
              <a:lnSpc>
                <a:spcPct val="115000"/>
              </a:lnSpc>
              <a:spcBef>
                <a:spcPts val="0"/>
              </a:spcBef>
              <a:spcAft>
                <a:spcPts val="0"/>
              </a:spcAft>
              <a:buNone/>
              <a:defRPr sz="2400"/>
            </a:lvl8pPr>
            <a:lvl9pPr lvl="8">
              <a:lnSpc>
                <a:spcPct val="115000"/>
              </a:lnSpc>
              <a:spcBef>
                <a:spcPts val="0"/>
              </a:spcBef>
              <a:spcAft>
                <a:spcPts val="0"/>
              </a:spcAft>
              <a:buNone/>
              <a:defRPr sz="2400"/>
            </a:lvl9pPr>
          </a:lstStyle>
          <a:p/>
        </p:txBody>
      </p:sp>
      <p:sp>
        <p:nvSpPr>
          <p:cNvPr id="290" name="Google Shape;290;p24"/>
          <p:cNvSpPr txBox="1"/>
          <p:nvPr>
            <p:ph idx="12" type="sldNum"/>
          </p:nvPr>
        </p:nvSpPr>
        <p:spPr>
          <a:xfrm>
            <a:off x="8556779" y="4668600"/>
            <a:ext cx="300000" cy="196800"/>
          </a:xfrm>
          <a:prstGeom prst="rect">
            <a:avLst/>
          </a:prstGeom>
          <a:noFill/>
          <a:ln>
            <a:noFill/>
          </a:ln>
        </p:spPr>
        <p:txBody>
          <a:bodyPr anchorCtr="0" anchor="b" bIns="0" lIns="0" spcFirstLastPara="1" rIns="0" wrap="square" tIns="0">
            <a:noAutofit/>
          </a:bodyPr>
          <a:lstStyle>
            <a:lvl1pPr lvl="0" algn="r">
              <a:buNone/>
              <a:defRPr sz="700">
                <a:solidFill>
                  <a:schemeClr val="accent6"/>
                </a:solidFill>
                <a:latin typeface="Instrument Sans"/>
                <a:ea typeface="Instrument Sans"/>
                <a:cs typeface="Instrument Sans"/>
                <a:sym typeface="Instrument Sans"/>
              </a:defRPr>
            </a:lvl1pPr>
            <a:lvl2pPr lvl="1" algn="r">
              <a:buNone/>
              <a:defRPr sz="700">
                <a:solidFill>
                  <a:schemeClr val="accent6"/>
                </a:solidFill>
                <a:latin typeface="Instrument Sans"/>
                <a:ea typeface="Instrument Sans"/>
                <a:cs typeface="Instrument Sans"/>
                <a:sym typeface="Instrument Sans"/>
              </a:defRPr>
            </a:lvl2pPr>
            <a:lvl3pPr lvl="2" algn="r">
              <a:buNone/>
              <a:defRPr sz="700">
                <a:solidFill>
                  <a:schemeClr val="accent6"/>
                </a:solidFill>
                <a:latin typeface="Instrument Sans"/>
                <a:ea typeface="Instrument Sans"/>
                <a:cs typeface="Instrument Sans"/>
                <a:sym typeface="Instrument Sans"/>
              </a:defRPr>
            </a:lvl3pPr>
            <a:lvl4pPr lvl="3" algn="r">
              <a:buNone/>
              <a:defRPr sz="700">
                <a:solidFill>
                  <a:schemeClr val="accent6"/>
                </a:solidFill>
                <a:latin typeface="Instrument Sans"/>
                <a:ea typeface="Instrument Sans"/>
                <a:cs typeface="Instrument Sans"/>
                <a:sym typeface="Instrument Sans"/>
              </a:defRPr>
            </a:lvl4pPr>
            <a:lvl5pPr lvl="4" algn="r">
              <a:buNone/>
              <a:defRPr sz="700">
                <a:solidFill>
                  <a:schemeClr val="accent6"/>
                </a:solidFill>
                <a:latin typeface="Instrument Sans"/>
                <a:ea typeface="Instrument Sans"/>
                <a:cs typeface="Instrument Sans"/>
                <a:sym typeface="Instrument Sans"/>
              </a:defRPr>
            </a:lvl5pPr>
            <a:lvl6pPr lvl="5" algn="r">
              <a:buNone/>
              <a:defRPr sz="700">
                <a:solidFill>
                  <a:schemeClr val="accent6"/>
                </a:solidFill>
                <a:latin typeface="Instrument Sans"/>
                <a:ea typeface="Instrument Sans"/>
                <a:cs typeface="Instrument Sans"/>
                <a:sym typeface="Instrument Sans"/>
              </a:defRPr>
            </a:lvl6pPr>
            <a:lvl7pPr lvl="6" algn="r">
              <a:buNone/>
              <a:defRPr sz="700">
                <a:solidFill>
                  <a:schemeClr val="accent6"/>
                </a:solidFill>
                <a:latin typeface="Instrument Sans"/>
                <a:ea typeface="Instrument Sans"/>
                <a:cs typeface="Instrument Sans"/>
                <a:sym typeface="Instrument Sans"/>
              </a:defRPr>
            </a:lvl7pPr>
            <a:lvl8pPr lvl="7" algn="r">
              <a:buNone/>
              <a:defRPr sz="700">
                <a:solidFill>
                  <a:schemeClr val="accent6"/>
                </a:solidFill>
                <a:latin typeface="Instrument Sans"/>
                <a:ea typeface="Instrument Sans"/>
                <a:cs typeface="Instrument Sans"/>
                <a:sym typeface="Instrument Sans"/>
              </a:defRPr>
            </a:lvl8pPr>
            <a:lvl9pPr lvl="8" algn="r">
              <a:buNone/>
              <a:defRPr sz="700">
                <a:solidFill>
                  <a:schemeClr val="accent6"/>
                </a:solidFill>
                <a:latin typeface="Instrument Sans"/>
                <a:ea typeface="Instrument Sans"/>
                <a:cs typeface="Instrument Sans"/>
                <a:sym typeface="Instrument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images and blocks">
  <p:cSld name="CUSTOM_7">
    <p:bg>
      <p:bgPr>
        <a:blipFill>
          <a:blip r:embed="rId2">
            <a:alphaModFix/>
          </a:blip>
          <a:stretch>
            <a:fillRect/>
          </a:stretch>
        </a:blipFill>
      </p:bgPr>
    </p:bg>
    <p:spTree>
      <p:nvGrpSpPr>
        <p:cNvPr id="291" name="Shape 291"/>
        <p:cNvGrpSpPr/>
        <p:nvPr/>
      </p:nvGrpSpPr>
      <p:grpSpPr>
        <a:xfrm>
          <a:off x="0" y="0"/>
          <a:ext cx="0" cy="0"/>
          <a:chOff x="0" y="0"/>
          <a:chExt cx="0" cy="0"/>
        </a:xfrm>
      </p:grpSpPr>
      <p:sp>
        <p:nvSpPr>
          <p:cNvPr id="292" name="Google Shape;292;p25"/>
          <p:cNvSpPr txBox="1"/>
          <p:nvPr>
            <p:ph idx="12" type="sldNum"/>
          </p:nvPr>
        </p:nvSpPr>
        <p:spPr>
          <a:xfrm>
            <a:off x="8556779" y="4668600"/>
            <a:ext cx="300000" cy="196800"/>
          </a:xfrm>
          <a:prstGeom prst="rect">
            <a:avLst/>
          </a:prstGeom>
          <a:noFill/>
          <a:ln>
            <a:noFill/>
          </a:ln>
        </p:spPr>
        <p:txBody>
          <a:bodyPr anchorCtr="0" anchor="b" bIns="0" lIns="0" spcFirstLastPara="1" rIns="0" wrap="square" tIns="0">
            <a:noAutofit/>
          </a:bodyPr>
          <a:lstStyle>
            <a:lvl1pPr lvl="0" algn="r">
              <a:buNone/>
              <a:defRPr sz="700">
                <a:solidFill>
                  <a:schemeClr val="accent6"/>
                </a:solidFill>
                <a:latin typeface="Instrument Sans"/>
                <a:ea typeface="Instrument Sans"/>
                <a:cs typeface="Instrument Sans"/>
                <a:sym typeface="Instrument Sans"/>
              </a:defRPr>
            </a:lvl1pPr>
            <a:lvl2pPr lvl="1" algn="r">
              <a:buNone/>
              <a:defRPr sz="700">
                <a:solidFill>
                  <a:schemeClr val="accent6"/>
                </a:solidFill>
                <a:latin typeface="Instrument Sans"/>
                <a:ea typeface="Instrument Sans"/>
                <a:cs typeface="Instrument Sans"/>
                <a:sym typeface="Instrument Sans"/>
              </a:defRPr>
            </a:lvl2pPr>
            <a:lvl3pPr lvl="2" algn="r">
              <a:buNone/>
              <a:defRPr sz="700">
                <a:solidFill>
                  <a:schemeClr val="accent6"/>
                </a:solidFill>
                <a:latin typeface="Instrument Sans"/>
                <a:ea typeface="Instrument Sans"/>
                <a:cs typeface="Instrument Sans"/>
                <a:sym typeface="Instrument Sans"/>
              </a:defRPr>
            </a:lvl3pPr>
            <a:lvl4pPr lvl="3" algn="r">
              <a:buNone/>
              <a:defRPr sz="700">
                <a:solidFill>
                  <a:schemeClr val="accent6"/>
                </a:solidFill>
                <a:latin typeface="Instrument Sans"/>
                <a:ea typeface="Instrument Sans"/>
                <a:cs typeface="Instrument Sans"/>
                <a:sym typeface="Instrument Sans"/>
              </a:defRPr>
            </a:lvl4pPr>
            <a:lvl5pPr lvl="4" algn="r">
              <a:buNone/>
              <a:defRPr sz="700">
                <a:solidFill>
                  <a:schemeClr val="accent6"/>
                </a:solidFill>
                <a:latin typeface="Instrument Sans"/>
                <a:ea typeface="Instrument Sans"/>
                <a:cs typeface="Instrument Sans"/>
                <a:sym typeface="Instrument Sans"/>
              </a:defRPr>
            </a:lvl5pPr>
            <a:lvl6pPr lvl="5" algn="r">
              <a:buNone/>
              <a:defRPr sz="700">
                <a:solidFill>
                  <a:schemeClr val="accent6"/>
                </a:solidFill>
                <a:latin typeface="Instrument Sans"/>
                <a:ea typeface="Instrument Sans"/>
                <a:cs typeface="Instrument Sans"/>
                <a:sym typeface="Instrument Sans"/>
              </a:defRPr>
            </a:lvl6pPr>
            <a:lvl7pPr lvl="6" algn="r">
              <a:buNone/>
              <a:defRPr sz="700">
                <a:solidFill>
                  <a:schemeClr val="accent6"/>
                </a:solidFill>
                <a:latin typeface="Instrument Sans"/>
                <a:ea typeface="Instrument Sans"/>
                <a:cs typeface="Instrument Sans"/>
                <a:sym typeface="Instrument Sans"/>
              </a:defRPr>
            </a:lvl7pPr>
            <a:lvl8pPr lvl="7" algn="r">
              <a:buNone/>
              <a:defRPr sz="700">
                <a:solidFill>
                  <a:schemeClr val="accent6"/>
                </a:solidFill>
                <a:latin typeface="Instrument Sans"/>
                <a:ea typeface="Instrument Sans"/>
                <a:cs typeface="Instrument Sans"/>
                <a:sym typeface="Instrument Sans"/>
              </a:defRPr>
            </a:lvl8pPr>
            <a:lvl9pPr lvl="8" algn="r">
              <a:buNone/>
              <a:defRPr sz="700">
                <a:solidFill>
                  <a:schemeClr val="accent6"/>
                </a:solidFill>
                <a:latin typeface="Instrument Sans"/>
                <a:ea typeface="Instrument Sans"/>
                <a:cs typeface="Instrument Sans"/>
                <a:sym typeface="Instrument Sans"/>
              </a:defRPr>
            </a:lvl9pPr>
          </a:lstStyle>
          <a:p>
            <a:pPr indent="0" lvl="0" marL="0" rtl="0" algn="r">
              <a:spcBef>
                <a:spcPts val="0"/>
              </a:spcBef>
              <a:spcAft>
                <a:spcPts val="0"/>
              </a:spcAft>
              <a:buNone/>
            </a:pPr>
            <a:fld id="{00000000-1234-1234-1234-123412341234}" type="slidenum">
              <a:rPr lang="en"/>
              <a:t>‹#›</a:t>
            </a:fld>
            <a:endParaRPr/>
          </a:p>
        </p:txBody>
      </p:sp>
      <p:sp>
        <p:nvSpPr>
          <p:cNvPr id="293" name="Google Shape;293;p25"/>
          <p:cNvSpPr txBox="1"/>
          <p:nvPr>
            <p:ph idx="1" type="subTitle"/>
          </p:nvPr>
        </p:nvSpPr>
        <p:spPr>
          <a:xfrm>
            <a:off x="284700" y="284400"/>
            <a:ext cx="1965900" cy="192000"/>
          </a:xfrm>
          <a:prstGeom prst="rect">
            <a:avLst/>
          </a:prstGeom>
        </p:spPr>
        <p:txBody>
          <a:bodyPr anchorCtr="0" anchor="t" bIns="0" lIns="0" spcFirstLastPara="1" rIns="0" wrap="square" tIns="0">
            <a:noAutofit/>
          </a:bodyPr>
          <a:lstStyle>
            <a:lvl1pPr lvl="0">
              <a:spcBef>
                <a:spcPts val="0"/>
              </a:spcBef>
              <a:spcAft>
                <a:spcPts val="0"/>
              </a:spcAft>
              <a:buClr>
                <a:schemeClr val="accent5"/>
              </a:buClr>
              <a:buSzPts val="700"/>
              <a:buFont typeface="Instrument Sans"/>
              <a:buNone/>
              <a:defRPr sz="700">
                <a:solidFill>
                  <a:schemeClr val="accent5"/>
                </a:solidFill>
              </a:defRPr>
            </a:lvl1pPr>
            <a:lvl2pPr lvl="1">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2pPr>
            <a:lvl3pPr lvl="2">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3pPr>
            <a:lvl4pPr lvl="3">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4pPr>
            <a:lvl5pPr lvl="4">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5pPr>
            <a:lvl6pPr lvl="5">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6pPr>
            <a:lvl7pPr lvl="6">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7pPr>
            <a:lvl8pPr lvl="7">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8pPr>
            <a:lvl9pPr lvl="8">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9pPr>
          </a:lstStyle>
          <a:p/>
        </p:txBody>
      </p:sp>
      <p:sp>
        <p:nvSpPr>
          <p:cNvPr id="294" name="Google Shape;294;p25"/>
          <p:cNvSpPr txBox="1"/>
          <p:nvPr>
            <p:ph idx="2" type="subTitle"/>
          </p:nvPr>
        </p:nvSpPr>
        <p:spPr>
          <a:xfrm>
            <a:off x="6890875" y="284400"/>
            <a:ext cx="1965900" cy="192000"/>
          </a:xfrm>
          <a:prstGeom prst="rect">
            <a:avLst/>
          </a:prstGeom>
        </p:spPr>
        <p:txBody>
          <a:bodyPr anchorCtr="0" anchor="t" bIns="0" lIns="0" spcFirstLastPara="1" rIns="0" wrap="square" tIns="0">
            <a:noAutofit/>
          </a:bodyPr>
          <a:lstStyle>
            <a:lvl1pPr lvl="0" algn="r">
              <a:spcBef>
                <a:spcPts val="0"/>
              </a:spcBef>
              <a:spcAft>
                <a:spcPts val="0"/>
              </a:spcAft>
              <a:buClr>
                <a:schemeClr val="accent5"/>
              </a:buClr>
              <a:buSzPts val="700"/>
              <a:buFont typeface="Instrument Sans"/>
              <a:buNone/>
              <a:defRPr sz="700">
                <a:solidFill>
                  <a:schemeClr val="accent5"/>
                </a:solidFill>
              </a:defRPr>
            </a:lvl1pPr>
            <a:lvl2pPr lvl="1"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2pPr>
            <a:lvl3pPr lvl="2"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3pPr>
            <a:lvl4pPr lvl="3"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4pPr>
            <a:lvl5pPr lvl="4"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5pPr>
            <a:lvl6pPr lvl="5"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6pPr>
            <a:lvl7pPr lvl="6"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7pPr>
            <a:lvl8pPr lvl="7"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8pPr>
            <a:lvl9pPr lvl="8"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9pPr>
          </a:lstStyle>
          <a:p/>
        </p:txBody>
      </p:sp>
      <p:sp>
        <p:nvSpPr>
          <p:cNvPr id="295" name="Google Shape;295;p25"/>
          <p:cNvSpPr txBox="1"/>
          <p:nvPr>
            <p:ph idx="3" type="body"/>
          </p:nvPr>
        </p:nvSpPr>
        <p:spPr>
          <a:xfrm>
            <a:off x="284700" y="1862325"/>
            <a:ext cx="4219200" cy="512100"/>
          </a:xfrm>
          <a:prstGeom prst="rect">
            <a:avLst/>
          </a:prstGeom>
        </p:spPr>
        <p:txBody>
          <a:bodyPr anchorCtr="0" anchor="t" bIns="0" lIns="0" spcFirstLastPara="1" rIns="0" wrap="square" tIns="0">
            <a:noAutofit/>
          </a:bodyPr>
          <a:lstStyle>
            <a:lvl1pPr indent="-292100" lvl="0" marL="457200">
              <a:spcBef>
                <a:spcPts val="0"/>
              </a:spcBef>
              <a:spcAft>
                <a:spcPts val="0"/>
              </a:spcAft>
              <a:buClr>
                <a:schemeClr val="lt1"/>
              </a:buClr>
              <a:buSzPts val="1000"/>
              <a:buFont typeface="Instrument Sans"/>
              <a:buChar char="●"/>
              <a:defRPr/>
            </a:lvl1pPr>
            <a:lvl2pPr indent="-292100" lvl="1" marL="914400">
              <a:spcBef>
                <a:spcPts val="0"/>
              </a:spcBef>
              <a:spcAft>
                <a:spcPts val="0"/>
              </a:spcAft>
              <a:buClr>
                <a:schemeClr val="lt1"/>
              </a:buClr>
              <a:buSzPts val="1000"/>
              <a:buFont typeface="Instrument Sans"/>
              <a:buChar char="○"/>
              <a:defRPr/>
            </a:lvl2pPr>
            <a:lvl3pPr indent="-292100" lvl="2" marL="1371600">
              <a:spcBef>
                <a:spcPts val="0"/>
              </a:spcBef>
              <a:spcAft>
                <a:spcPts val="0"/>
              </a:spcAft>
              <a:buClr>
                <a:schemeClr val="lt1"/>
              </a:buClr>
              <a:buSzPts val="1000"/>
              <a:buFont typeface="Instrument Sans"/>
              <a:buChar char="■"/>
              <a:defRPr/>
            </a:lvl3pPr>
            <a:lvl4pPr indent="-292100" lvl="3" marL="1828800">
              <a:spcBef>
                <a:spcPts val="0"/>
              </a:spcBef>
              <a:spcAft>
                <a:spcPts val="0"/>
              </a:spcAft>
              <a:buClr>
                <a:schemeClr val="lt1"/>
              </a:buClr>
              <a:buSzPts val="1000"/>
              <a:buFont typeface="Instrument Sans"/>
              <a:buChar char="●"/>
              <a:defRPr/>
            </a:lvl4pPr>
            <a:lvl5pPr indent="-292100" lvl="4" marL="2286000">
              <a:spcBef>
                <a:spcPts val="0"/>
              </a:spcBef>
              <a:spcAft>
                <a:spcPts val="0"/>
              </a:spcAft>
              <a:buClr>
                <a:schemeClr val="lt1"/>
              </a:buClr>
              <a:buSzPts val="1000"/>
              <a:buFont typeface="Instrument Sans"/>
              <a:buChar char="○"/>
              <a:defRPr/>
            </a:lvl5pPr>
            <a:lvl6pPr indent="-292100" lvl="5" marL="2743200">
              <a:spcBef>
                <a:spcPts val="0"/>
              </a:spcBef>
              <a:spcAft>
                <a:spcPts val="0"/>
              </a:spcAft>
              <a:buClr>
                <a:schemeClr val="lt1"/>
              </a:buClr>
              <a:buSzPts val="1000"/>
              <a:buFont typeface="Instrument Sans"/>
              <a:buChar char="■"/>
              <a:defRPr/>
            </a:lvl6pPr>
            <a:lvl7pPr indent="-292100" lvl="6" marL="3200400">
              <a:spcBef>
                <a:spcPts val="0"/>
              </a:spcBef>
              <a:spcAft>
                <a:spcPts val="0"/>
              </a:spcAft>
              <a:buClr>
                <a:schemeClr val="lt1"/>
              </a:buClr>
              <a:buSzPts val="1000"/>
              <a:buFont typeface="Instrument Sans"/>
              <a:buChar char="●"/>
              <a:defRPr/>
            </a:lvl7pPr>
            <a:lvl8pPr indent="-292100" lvl="7" marL="3657600">
              <a:spcBef>
                <a:spcPts val="0"/>
              </a:spcBef>
              <a:spcAft>
                <a:spcPts val="0"/>
              </a:spcAft>
              <a:buClr>
                <a:schemeClr val="lt1"/>
              </a:buClr>
              <a:buSzPts val="1000"/>
              <a:buFont typeface="Instrument Sans"/>
              <a:buChar char="○"/>
              <a:defRPr/>
            </a:lvl8pPr>
            <a:lvl9pPr indent="-292100" lvl="8" marL="4114800">
              <a:spcBef>
                <a:spcPts val="0"/>
              </a:spcBef>
              <a:spcAft>
                <a:spcPts val="0"/>
              </a:spcAft>
              <a:buClr>
                <a:schemeClr val="lt1"/>
              </a:buClr>
              <a:buSzPts val="1000"/>
              <a:buFont typeface="Instrument Sans"/>
              <a:buChar char="■"/>
              <a:defRPr/>
            </a:lvl9pPr>
          </a:lstStyle>
          <a:p/>
        </p:txBody>
      </p:sp>
      <p:sp>
        <p:nvSpPr>
          <p:cNvPr id="296" name="Google Shape;296;p25"/>
          <p:cNvSpPr/>
          <p:nvPr>
            <p:ph idx="4" type="pic"/>
          </p:nvPr>
        </p:nvSpPr>
        <p:spPr>
          <a:xfrm>
            <a:off x="4623425" y="672675"/>
            <a:ext cx="4247100" cy="1839300"/>
          </a:xfrm>
          <a:prstGeom prst="roundRect">
            <a:avLst>
              <a:gd fmla="val 14674" name="adj"/>
            </a:avLst>
          </a:prstGeom>
          <a:noFill/>
          <a:ln>
            <a:noFill/>
          </a:ln>
        </p:spPr>
      </p:sp>
      <p:sp>
        <p:nvSpPr>
          <p:cNvPr id="297" name="Google Shape;297;p25"/>
          <p:cNvSpPr/>
          <p:nvPr>
            <p:ph idx="5" type="pic"/>
          </p:nvPr>
        </p:nvSpPr>
        <p:spPr>
          <a:xfrm>
            <a:off x="4623425" y="2629425"/>
            <a:ext cx="4227600" cy="1074000"/>
          </a:xfrm>
          <a:prstGeom prst="roundRect">
            <a:avLst>
              <a:gd fmla="val 50000" name="adj"/>
            </a:avLst>
          </a:prstGeom>
          <a:noFill/>
          <a:ln>
            <a:noFill/>
          </a:ln>
        </p:spPr>
      </p:sp>
      <p:sp>
        <p:nvSpPr>
          <p:cNvPr id="298" name="Google Shape;298;p25"/>
          <p:cNvSpPr txBox="1"/>
          <p:nvPr>
            <p:ph idx="6" type="body"/>
          </p:nvPr>
        </p:nvSpPr>
        <p:spPr>
          <a:xfrm>
            <a:off x="4627625" y="4055988"/>
            <a:ext cx="4219200" cy="612600"/>
          </a:xfrm>
          <a:prstGeom prst="rect">
            <a:avLst/>
          </a:prstGeom>
        </p:spPr>
        <p:txBody>
          <a:bodyPr anchorCtr="0" anchor="t" bIns="91425" lIns="0" spcFirstLastPara="1" rIns="91425" wrap="square" tIns="91425">
            <a:noAutofit/>
          </a:bodyPr>
          <a:lstStyle>
            <a:lvl1pPr indent="-292100" lvl="0" marL="457200">
              <a:spcBef>
                <a:spcPts val="0"/>
              </a:spcBef>
              <a:spcAft>
                <a:spcPts val="0"/>
              </a:spcAft>
              <a:buSzPts val="1000"/>
              <a:buFont typeface="Instrument Sans"/>
              <a:buChar char="●"/>
              <a:defRPr/>
            </a:lvl1pPr>
            <a:lvl2pPr indent="-292100" lvl="1" marL="914400">
              <a:spcBef>
                <a:spcPts val="800"/>
              </a:spcBef>
              <a:spcAft>
                <a:spcPts val="0"/>
              </a:spcAft>
              <a:buSzPts val="1000"/>
              <a:buFont typeface="Instrument Sans"/>
              <a:buChar char="○"/>
              <a:defRPr/>
            </a:lvl2pPr>
            <a:lvl3pPr indent="-292100" lvl="2" marL="1371600">
              <a:spcBef>
                <a:spcPts val="800"/>
              </a:spcBef>
              <a:spcAft>
                <a:spcPts val="0"/>
              </a:spcAft>
              <a:buSzPts val="1000"/>
              <a:buFont typeface="Instrument Sans"/>
              <a:buChar char="■"/>
              <a:defRPr/>
            </a:lvl3pPr>
            <a:lvl4pPr indent="-292100" lvl="3" marL="1828800">
              <a:spcBef>
                <a:spcPts val="800"/>
              </a:spcBef>
              <a:spcAft>
                <a:spcPts val="0"/>
              </a:spcAft>
              <a:buSzPts val="1000"/>
              <a:buFont typeface="Instrument Sans"/>
              <a:buChar char="●"/>
              <a:defRPr/>
            </a:lvl4pPr>
            <a:lvl5pPr indent="-292100" lvl="4" marL="2286000">
              <a:spcBef>
                <a:spcPts val="800"/>
              </a:spcBef>
              <a:spcAft>
                <a:spcPts val="0"/>
              </a:spcAft>
              <a:buSzPts val="1000"/>
              <a:buFont typeface="Instrument Sans"/>
              <a:buChar char="○"/>
              <a:defRPr/>
            </a:lvl5pPr>
            <a:lvl6pPr indent="-292100" lvl="5" marL="2743200">
              <a:spcBef>
                <a:spcPts val="800"/>
              </a:spcBef>
              <a:spcAft>
                <a:spcPts val="0"/>
              </a:spcAft>
              <a:buSzPts val="1000"/>
              <a:buFont typeface="Instrument Sans"/>
              <a:buChar char="■"/>
              <a:defRPr/>
            </a:lvl6pPr>
            <a:lvl7pPr indent="-292100" lvl="6" marL="3200400">
              <a:spcBef>
                <a:spcPts val="800"/>
              </a:spcBef>
              <a:spcAft>
                <a:spcPts val="0"/>
              </a:spcAft>
              <a:buSzPts val="1000"/>
              <a:buFont typeface="Instrument Sans"/>
              <a:buChar char="●"/>
              <a:defRPr/>
            </a:lvl7pPr>
            <a:lvl8pPr indent="-292100" lvl="7" marL="3657600">
              <a:spcBef>
                <a:spcPts val="800"/>
              </a:spcBef>
              <a:spcAft>
                <a:spcPts val="0"/>
              </a:spcAft>
              <a:buSzPts val="1000"/>
              <a:buFont typeface="Instrument Sans"/>
              <a:buChar char="○"/>
              <a:defRPr/>
            </a:lvl8pPr>
            <a:lvl9pPr indent="-292100" lvl="8" marL="4114800">
              <a:spcBef>
                <a:spcPts val="800"/>
              </a:spcBef>
              <a:spcAft>
                <a:spcPts val="800"/>
              </a:spcAft>
              <a:buSzPts val="1000"/>
              <a:buFont typeface="Instrument Sans"/>
              <a:buChar char="■"/>
              <a:defRPr/>
            </a:lvl9pPr>
          </a:lstStyle>
          <a:p/>
        </p:txBody>
      </p:sp>
      <p:sp>
        <p:nvSpPr>
          <p:cNvPr id="299" name="Google Shape;299;p25"/>
          <p:cNvSpPr txBox="1"/>
          <p:nvPr>
            <p:ph idx="7" type="body"/>
          </p:nvPr>
        </p:nvSpPr>
        <p:spPr>
          <a:xfrm>
            <a:off x="2450475" y="3154450"/>
            <a:ext cx="2055000" cy="546000"/>
          </a:xfrm>
          <a:prstGeom prst="rect">
            <a:avLst/>
          </a:prstGeom>
        </p:spPr>
        <p:txBody>
          <a:bodyPr anchorCtr="0" anchor="t" bIns="182875" lIns="182875" spcFirstLastPara="1" rIns="182875" wrap="square" tIns="0">
            <a:noAutofit/>
          </a:bodyPr>
          <a:lstStyle>
            <a:lvl1pPr indent="-292100" lvl="0" marL="457200">
              <a:spcBef>
                <a:spcPts val="0"/>
              </a:spcBef>
              <a:spcAft>
                <a:spcPts val="0"/>
              </a:spcAft>
              <a:buClr>
                <a:schemeClr val="lt1"/>
              </a:buClr>
              <a:buSzPts val="1000"/>
              <a:buFont typeface="Instrument Sans"/>
              <a:buChar char="●"/>
              <a:defRPr/>
            </a:lvl1pPr>
            <a:lvl2pPr indent="-292100" lvl="1" marL="914400">
              <a:spcBef>
                <a:spcPts val="0"/>
              </a:spcBef>
              <a:spcAft>
                <a:spcPts val="0"/>
              </a:spcAft>
              <a:buClr>
                <a:schemeClr val="lt1"/>
              </a:buClr>
              <a:buSzPts val="1000"/>
              <a:buFont typeface="Instrument Sans"/>
              <a:buChar char="○"/>
              <a:defRPr/>
            </a:lvl2pPr>
            <a:lvl3pPr indent="-292100" lvl="2" marL="1371600">
              <a:spcBef>
                <a:spcPts val="0"/>
              </a:spcBef>
              <a:spcAft>
                <a:spcPts val="0"/>
              </a:spcAft>
              <a:buClr>
                <a:schemeClr val="lt1"/>
              </a:buClr>
              <a:buSzPts val="1000"/>
              <a:buFont typeface="Instrument Sans"/>
              <a:buChar char="■"/>
              <a:defRPr/>
            </a:lvl3pPr>
            <a:lvl4pPr indent="-292100" lvl="3" marL="1828800">
              <a:spcBef>
                <a:spcPts val="0"/>
              </a:spcBef>
              <a:spcAft>
                <a:spcPts val="0"/>
              </a:spcAft>
              <a:buClr>
                <a:schemeClr val="lt1"/>
              </a:buClr>
              <a:buSzPts val="1000"/>
              <a:buFont typeface="Instrument Sans"/>
              <a:buChar char="●"/>
              <a:defRPr/>
            </a:lvl4pPr>
            <a:lvl5pPr indent="-292100" lvl="4" marL="2286000">
              <a:spcBef>
                <a:spcPts val="0"/>
              </a:spcBef>
              <a:spcAft>
                <a:spcPts val="0"/>
              </a:spcAft>
              <a:buClr>
                <a:schemeClr val="lt1"/>
              </a:buClr>
              <a:buSzPts val="1000"/>
              <a:buFont typeface="Instrument Sans"/>
              <a:buChar char="○"/>
              <a:defRPr/>
            </a:lvl5pPr>
            <a:lvl6pPr indent="-292100" lvl="5" marL="2743200">
              <a:spcBef>
                <a:spcPts val="0"/>
              </a:spcBef>
              <a:spcAft>
                <a:spcPts val="0"/>
              </a:spcAft>
              <a:buClr>
                <a:schemeClr val="lt1"/>
              </a:buClr>
              <a:buSzPts val="1000"/>
              <a:buFont typeface="Instrument Sans"/>
              <a:buChar char="■"/>
              <a:defRPr/>
            </a:lvl6pPr>
            <a:lvl7pPr indent="-292100" lvl="6" marL="3200400">
              <a:spcBef>
                <a:spcPts val="0"/>
              </a:spcBef>
              <a:spcAft>
                <a:spcPts val="0"/>
              </a:spcAft>
              <a:buClr>
                <a:schemeClr val="lt1"/>
              </a:buClr>
              <a:buSzPts val="1000"/>
              <a:buFont typeface="Instrument Sans"/>
              <a:buChar char="●"/>
              <a:defRPr/>
            </a:lvl7pPr>
            <a:lvl8pPr indent="-292100" lvl="7" marL="3657600">
              <a:spcBef>
                <a:spcPts val="0"/>
              </a:spcBef>
              <a:spcAft>
                <a:spcPts val="0"/>
              </a:spcAft>
              <a:buClr>
                <a:schemeClr val="lt1"/>
              </a:buClr>
              <a:buSzPts val="1000"/>
              <a:buFont typeface="Instrument Sans"/>
              <a:buChar char="○"/>
              <a:defRPr/>
            </a:lvl8pPr>
            <a:lvl9pPr indent="-292100" lvl="8" marL="4114800">
              <a:spcBef>
                <a:spcPts val="0"/>
              </a:spcBef>
              <a:spcAft>
                <a:spcPts val="0"/>
              </a:spcAft>
              <a:buClr>
                <a:schemeClr val="lt1"/>
              </a:buClr>
              <a:buSzPts val="1000"/>
              <a:buFont typeface="Instrument Sans"/>
              <a:buChar char="■"/>
              <a:defRPr/>
            </a:lvl9pPr>
          </a:lstStyle>
          <a:p/>
        </p:txBody>
      </p:sp>
      <p:sp>
        <p:nvSpPr>
          <p:cNvPr id="300" name="Google Shape;300;p25"/>
          <p:cNvSpPr txBox="1"/>
          <p:nvPr>
            <p:ph idx="8" type="body"/>
          </p:nvPr>
        </p:nvSpPr>
        <p:spPr>
          <a:xfrm>
            <a:off x="284700" y="3154450"/>
            <a:ext cx="2051400" cy="549000"/>
          </a:xfrm>
          <a:prstGeom prst="rect">
            <a:avLst/>
          </a:prstGeom>
        </p:spPr>
        <p:txBody>
          <a:bodyPr anchorCtr="0" anchor="t" bIns="182875" lIns="182875" spcFirstLastPara="1" rIns="182875" wrap="square" tIns="0">
            <a:noAutofit/>
          </a:bodyPr>
          <a:lstStyle>
            <a:lvl1pPr indent="-292100" lvl="0" marL="457200">
              <a:spcBef>
                <a:spcPts val="0"/>
              </a:spcBef>
              <a:spcAft>
                <a:spcPts val="0"/>
              </a:spcAft>
              <a:buClr>
                <a:schemeClr val="lt1"/>
              </a:buClr>
              <a:buSzPts val="1000"/>
              <a:buFont typeface="Instrument Sans"/>
              <a:buChar char="●"/>
              <a:defRPr/>
            </a:lvl1pPr>
            <a:lvl2pPr indent="-292100" lvl="1" marL="914400">
              <a:spcBef>
                <a:spcPts val="0"/>
              </a:spcBef>
              <a:spcAft>
                <a:spcPts val="0"/>
              </a:spcAft>
              <a:buClr>
                <a:schemeClr val="lt1"/>
              </a:buClr>
              <a:buSzPts val="1000"/>
              <a:buFont typeface="Instrument Sans"/>
              <a:buChar char="○"/>
              <a:defRPr/>
            </a:lvl2pPr>
            <a:lvl3pPr indent="-292100" lvl="2" marL="1371600">
              <a:spcBef>
                <a:spcPts val="0"/>
              </a:spcBef>
              <a:spcAft>
                <a:spcPts val="0"/>
              </a:spcAft>
              <a:buClr>
                <a:schemeClr val="lt1"/>
              </a:buClr>
              <a:buSzPts val="1000"/>
              <a:buFont typeface="Instrument Sans"/>
              <a:buChar char="■"/>
              <a:defRPr/>
            </a:lvl3pPr>
            <a:lvl4pPr indent="-292100" lvl="3" marL="1828800">
              <a:spcBef>
                <a:spcPts val="0"/>
              </a:spcBef>
              <a:spcAft>
                <a:spcPts val="0"/>
              </a:spcAft>
              <a:buClr>
                <a:schemeClr val="lt1"/>
              </a:buClr>
              <a:buSzPts val="1000"/>
              <a:buFont typeface="Instrument Sans"/>
              <a:buChar char="●"/>
              <a:defRPr/>
            </a:lvl4pPr>
            <a:lvl5pPr indent="-292100" lvl="4" marL="2286000">
              <a:spcBef>
                <a:spcPts val="0"/>
              </a:spcBef>
              <a:spcAft>
                <a:spcPts val="0"/>
              </a:spcAft>
              <a:buClr>
                <a:schemeClr val="lt1"/>
              </a:buClr>
              <a:buSzPts val="1000"/>
              <a:buFont typeface="Instrument Sans"/>
              <a:buChar char="○"/>
              <a:defRPr/>
            </a:lvl5pPr>
            <a:lvl6pPr indent="-292100" lvl="5" marL="2743200">
              <a:spcBef>
                <a:spcPts val="0"/>
              </a:spcBef>
              <a:spcAft>
                <a:spcPts val="0"/>
              </a:spcAft>
              <a:buClr>
                <a:schemeClr val="lt1"/>
              </a:buClr>
              <a:buSzPts val="1000"/>
              <a:buFont typeface="Instrument Sans"/>
              <a:buChar char="■"/>
              <a:defRPr/>
            </a:lvl6pPr>
            <a:lvl7pPr indent="-292100" lvl="6" marL="3200400">
              <a:spcBef>
                <a:spcPts val="0"/>
              </a:spcBef>
              <a:spcAft>
                <a:spcPts val="0"/>
              </a:spcAft>
              <a:buClr>
                <a:schemeClr val="lt1"/>
              </a:buClr>
              <a:buSzPts val="1000"/>
              <a:buFont typeface="Instrument Sans"/>
              <a:buChar char="●"/>
              <a:defRPr/>
            </a:lvl7pPr>
            <a:lvl8pPr indent="-292100" lvl="7" marL="3657600">
              <a:spcBef>
                <a:spcPts val="0"/>
              </a:spcBef>
              <a:spcAft>
                <a:spcPts val="0"/>
              </a:spcAft>
              <a:buClr>
                <a:schemeClr val="lt1"/>
              </a:buClr>
              <a:buSzPts val="1000"/>
              <a:buFont typeface="Instrument Sans"/>
              <a:buChar char="○"/>
              <a:defRPr/>
            </a:lvl8pPr>
            <a:lvl9pPr indent="-292100" lvl="8" marL="4114800">
              <a:spcBef>
                <a:spcPts val="0"/>
              </a:spcBef>
              <a:spcAft>
                <a:spcPts val="0"/>
              </a:spcAft>
              <a:buClr>
                <a:schemeClr val="lt1"/>
              </a:buClr>
              <a:buSzPts val="1000"/>
              <a:buFont typeface="Instrument Sans"/>
              <a:buChar char="■"/>
              <a:defRPr/>
            </a:lvl9pPr>
          </a:lstStyle>
          <a:p/>
        </p:txBody>
      </p:sp>
      <p:sp>
        <p:nvSpPr>
          <p:cNvPr id="301" name="Google Shape;301;p25"/>
          <p:cNvSpPr txBox="1"/>
          <p:nvPr>
            <p:ph type="title"/>
          </p:nvPr>
        </p:nvSpPr>
        <p:spPr>
          <a:xfrm>
            <a:off x="284700" y="672675"/>
            <a:ext cx="4219200" cy="767400"/>
          </a:xfrm>
          <a:prstGeom prst="rect">
            <a:avLst/>
          </a:prstGeom>
        </p:spPr>
        <p:txBody>
          <a:bodyPr anchorCtr="0" anchor="t" bIns="0" lIns="0" spcFirstLastPara="1" rIns="0" wrap="square" tIns="0">
            <a:noAutofit/>
          </a:bodyPr>
          <a:lstStyle>
            <a:lvl1pPr lvl="0">
              <a:lnSpc>
                <a:spcPct val="90000"/>
              </a:lnSpc>
              <a:spcBef>
                <a:spcPts val="0"/>
              </a:spcBef>
              <a:spcAft>
                <a:spcPts val="0"/>
              </a:spcAft>
              <a:buNone/>
              <a:defRPr sz="2400">
                <a:latin typeface="Instrument Sans Medium"/>
                <a:ea typeface="Instrument Sans Medium"/>
                <a:cs typeface="Instrument Sans Medium"/>
                <a:sym typeface="Instrument Sans Medium"/>
              </a:defRPr>
            </a:lvl1pPr>
            <a:lvl2pPr lvl="1">
              <a:lnSpc>
                <a:spcPct val="115000"/>
              </a:lnSpc>
              <a:spcBef>
                <a:spcPts val="0"/>
              </a:spcBef>
              <a:spcAft>
                <a:spcPts val="0"/>
              </a:spcAft>
              <a:buNone/>
              <a:defRPr sz="2400"/>
            </a:lvl2pPr>
            <a:lvl3pPr lvl="2">
              <a:lnSpc>
                <a:spcPct val="115000"/>
              </a:lnSpc>
              <a:spcBef>
                <a:spcPts val="0"/>
              </a:spcBef>
              <a:spcAft>
                <a:spcPts val="0"/>
              </a:spcAft>
              <a:buNone/>
              <a:defRPr sz="2400"/>
            </a:lvl3pPr>
            <a:lvl4pPr lvl="3">
              <a:lnSpc>
                <a:spcPct val="115000"/>
              </a:lnSpc>
              <a:spcBef>
                <a:spcPts val="0"/>
              </a:spcBef>
              <a:spcAft>
                <a:spcPts val="0"/>
              </a:spcAft>
              <a:buNone/>
              <a:defRPr sz="2400"/>
            </a:lvl4pPr>
            <a:lvl5pPr lvl="4">
              <a:lnSpc>
                <a:spcPct val="115000"/>
              </a:lnSpc>
              <a:spcBef>
                <a:spcPts val="0"/>
              </a:spcBef>
              <a:spcAft>
                <a:spcPts val="0"/>
              </a:spcAft>
              <a:buNone/>
              <a:defRPr sz="2400"/>
            </a:lvl5pPr>
            <a:lvl6pPr lvl="5">
              <a:lnSpc>
                <a:spcPct val="115000"/>
              </a:lnSpc>
              <a:spcBef>
                <a:spcPts val="0"/>
              </a:spcBef>
              <a:spcAft>
                <a:spcPts val="0"/>
              </a:spcAft>
              <a:buNone/>
              <a:defRPr sz="2400"/>
            </a:lvl6pPr>
            <a:lvl7pPr lvl="6">
              <a:lnSpc>
                <a:spcPct val="115000"/>
              </a:lnSpc>
              <a:spcBef>
                <a:spcPts val="0"/>
              </a:spcBef>
              <a:spcAft>
                <a:spcPts val="0"/>
              </a:spcAft>
              <a:buNone/>
              <a:defRPr sz="2400"/>
            </a:lvl7pPr>
            <a:lvl8pPr lvl="7">
              <a:lnSpc>
                <a:spcPct val="115000"/>
              </a:lnSpc>
              <a:spcBef>
                <a:spcPts val="0"/>
              </a:spcBef>
              <a:spcAft>
                <a:spcPts val="0"/>
              </a:spcAft>
              <a:buNone/>
              <a:defRPr sz="2400"/>
            </a:lvl8pPr>
            <a:lvl9pPr lvl="8">
              <a:lnSpc>
                <a:spcPct val="115000"/>
              </a:lnSpc>
              <a:spcBef>
                <a:spcPts val="0"/>
              </a:spcBef>
              <a:spcAft>
                <a:spcPts val="0"/>
              </a:spcAft>
              <a:buNone/>
              <a:defRPr sz="2400"/>
            </a:lvl9pPr>
          </a:lstStyle>
          <a:p/>
        </p:txBody>
      </p:sp>
      <p:sp>
        <p:nvSpPr>
          <p:cNvPr id="302" name="Google Shape;302;p25"/>
          <p:cNvSpPr txBox="1"/>
          <p:nvPr>
            <p:ph idx="9" type="subTitle"/>
          </p:nvPr>
        </p:nvSpPr>
        <p:spPr>
          <a:xfrm>
            <a:off x="284700" y="2630400"/>
            <a:ext cx="2051400" cy="498900"/>
          </a:xfrm>
          <a:prstGeom prst="rect">
            <a:avLst/>
          </a:prstGeom>
        </p:spPr>
        <p:txBody>
          <a:bodyPr anchorCtr="0" anchor="t" bIns="0" lIns="182875" spcFirstLastPara="1" rIns="182875" wrap="square" tIns="182875">
            <a:noAutofit/>
          </a:bodyPr>
          <a:lstStyle>
            <a:lvl1pPr lvl="0">
              <a:lnSpc>
                <a:spcPct val="85000"/>
              </a:lnSpc>
              <a:spcBef>
                <a:spcPts val="0"/>
              </a:spcBef>
              <a:spcAft>
                <a:spcPts val="0"/>
              </a:spcAft>
              <a:buClr>
                <a:schemeClr val="lt1"/>
              </a:buClr>
              <a:buSzPts val="1800"/>
              <a:buFont typeface="Instrument Sans SemiBold"/>
              <a:buNone/>
              <a:defRPr sz="1800">
                <a:latin typeface="Instrument Sans SemiBold"/>
                <a:ea typeface="Instrument Sans SemiBold"/>
                <a:cs typeface="Instrument Sans SemiBold"/>
                <a:sym typeface="Instrument Sans SemiBold"/>
              </a:defRPr>
            </a:lvl1pPr>
            <a:lvl2pPr lvl="1">
              <a:lnSpc>
                <a:spcPct val="85000"/>
              </a:lnSpc>
              <a:spcBef>
                <a:spcPts val="0"/>
              </a:spcBef>
              <a:spcAft>
                <a:spcPts val="0"/>
              </a:spcAft>
              <a:buNone/>
              <a:defRPr sz="1200"/>
            </a:lvl2pPr>
            <a:lvl3pPr lvl="2">
              <a:lnSpc>
                <a:spcPct val="85000"/>
              </a:lnSpc>
              <a:spcBef>
                <a:spcPts val="0"/>
              </a:spcBef>
              <a:spcAft>
                <a:spcPts val="0"/>
              </a:spcAft>
              <a:buNone/>
              <a:defRPr sz="1200"/>
            </a:lvl3pPr>
            <a:lvl4pPr lvl="3">
              <a:lnSpc>
                <a:spcPct val="85000"/>
              </a:lnSpc>
              <a:spcBef>
                <a:spcPts val="0"/>
              </a:spcBef>
              <a:spcAft>
                <a:spcPts val="0"/>
              </a:spcAft>
              <a:buNone/>
              <a:defRPr sz="1200"/>
            </a:lvl4pPr>
            <a:lvl5pPr lvl="4">
              <a:lnSpc>
                <a:spcPct val="85000"/>
              </a:lnSpc>
              <a:spcBef>
                <a:spcPts val="0"/>
              </a:spcBef>
              <a:spcAft>
                <a:spcPts val="0"/>
              </a:spcAft>
              <a:buNone/>
              <a:defRPr sz="1200"/>
            </a:lvl5pPr>
            <a:lvl6pPr lvl="5">
              <a:lnSpc>
                <a:spcPct val="85000"/>
              </a:lnSpc>
              <a:spcBef>
                <a:spcPts val="0"/>
              </a:spcBef>
              <a:spcAft>
                <a:spcPts val="0"/>
              </a:spcAft>
              <a:buNone/>
              <a:defRPr sz="1200"/>
            </a:lvl6pPr>
            <a:lvl7pPr lvl="6">
              <a:lnSpc>
                <a:spcPct val="85000"/>
              </a:lnSpc>
              <a:spcBef>
                <a:spcPts val="0"/>
              </a:spcBef>
              <a:spcAft>
                <a:spcPts val="0"/>
              </a:spcAft>
              <a:buNone/>
              <a:defRPr sz="1200"/>
            </a:lvl7pPr>
            <a:lvl8pPr lvl="7">
              <a:lnSpc>
                <a:spcPct val="85000"/>
              </a:lnSpc>
              <a:spcBef>
                <a:spcPts val="0"/>
              </a:spcBef>
              <a:spcAft>
                <a:spcPts val="0"/>
              </a:spcAft>
              <a:buNone/>
              <a:defRPr sz="1200"/>
            </a:lvl8pPr>
            <a:lvl9pPr lvl="8">
              <a:lnSpc>
                <a:spcPct val="85000"/>
              </a:lnSpc>
              <a:spcBef>
                <a:spcPts val="0"/>
              </a:spcBef>
              <a:spcAft>
                <a:spcPts val="0"/>
              </a:spcAft>
              <a:buNone/>
              <a:defRPr sz="1200"/>
            </a:lvl9pPr>
          </a:lstStyle>
          <a:p/>
        </p:txBody>
      </p:sp>
      <p:sp>
        <p:nvSpPr>
          <p:cNvPr id="303" name="Google Shape;303;p25"/>
          <p:cNvSpPr txBox="1"/>
          <p:nvPr>
            <p:ph idx="13" type="subTitle"/>
          </p:nvPr>
        </p:nvSpPr>
        <p:spPr>
          <a:xfrm>
            <a:off x="2454069" y="2630400"/>
            <a:ext cx="2051400" cy="498900"/>
          </a:xfrm>
          <a:prstGeom prst="rect">
            <a:avLst/>
          </a:prstGeom>
        </p:spPr>
        <p:txBody>
          <a:bodyPr anchorCtr="0" anchor="t" bIns="0" lIns="182875" spcFirstLastPara="1" rIns="182875" wrap="square" tIns="182875">
            <a:noAutofit/>
          </a:bodyPr>
          <a:lstStyle>
            <a:lvl1pPr lvl="0">
              <a:lnSpc>
                <a:spcPct val="85000"/>
              </a:lnSpc>
              <a:spcBef>
                <a:spcPts val="0"/>
              </a:spcBef>
              <a:spcAft>
                <a:spcPts val="0"/>
              </a:spcAft>
              <a:buClr>
                <a:schemeClr val="lt1"/>
              </a:buClr>
              <a:buSzPts val="1800"/>
              <a:buFont typeface="Instrument Sans SemiBold"/>
              <a:buNone/>
              <a:defRPr sz="1800">
                <a:latin typeface="Instrument Sans SemiBold"/>
                <a:ea typeface="Instrument Sans SemiBold"/>
                <a:cs typeface="Instrument Sans SemiBold"/>
                <a:sym typeface="Instrument Sans SemiBold"/>
              </a:defRPr>
            </a:lvl1pPr>
            <a:lvl2pPr lvl="1">
              <a:lnSpc>
                <a:spcPct val="85000"/>
              </a:lnSpc>
              <a:spcBef>
                <a:spcPts val="0"/>
              </a:spcBef>
              <a:spcAft>
                <a:spcPts val="0"/>
              </a:spcAft>
              <a:buNone/>
              <a:defRPr sz="1200"/>
            </a:lvl2pPr>
            <a:lvl3pPr lvl="2">
              <a:lnSpc>
                <a:spcPct val="85000"/>
              </a:lnSpc>
              <a:spcBef>
                <a:spcPts val="0"/>
              </a:spcBef>
              <a:spcAft>
                <a:spcPts val="0"/>
              </a:spcAft>
              <a:buNone/>
              <a:defRPr sz="1200"/>
            </a:lvl3pPr>
            <a:lvl4pPr lvl="3">
              <a:lnSpc>
                <a:spcPct val="85000"/>
              </a:lnSpc>
              <a:spcBef>
                <a:spcPts val="0"/>
              </a:spcBef>
              <a:spcAft>
                <a:spcPts val="0"/>
              </a:spcAft>
              <a:buNone/>
              <a:defRPr sz="1200"/>
            </a:lvl4pPr>
            <a:lvl5pPr lvl="4">
              <a:lnSpc>
                <a:spcPct val="85000"/>
              </a:lnSpc>
              <a:spcBef>
                <a:spcPts val="0"/>
              </a:spcBef>
              <a:spcAft>
                <a:spcPts val="0"/>
              </a:spcAft>
              <a:buNone/>
              <a:defRPr sz="1200"/>
            </a:lvl5pPr>
            <a:lvl6pPr lvl="5">
              <a:lnSpc>
                <a:spcPct val="85000"/>
              </a:lnSpc>
              <a:spcBef>
                <a:spcPts val="0"/>
              </a:spcBef>
              <a:spcAft>
                <a:spcPts val="0"/>
              </a:spcAft>
              <a:buNone/>
              <a:defRPr sz="1200"/>
            </a:lvl6pPr>
            <a:lvl7pPr lvl="6">
              <a:lnSpc>
                <a:spcPct val="85000"/>
              </a:lnSpc>
              <a:spcBef>
                <a:spcPts val="0"/>
              </a:spcBef>
              <a:spcAft>
                <a:spcPts val="0"/>
              </a:spcAft>
              <a:buNone/>
              <a:defRPr sz="1200"/>
            </a:lvl7pPr>
            <a:lvl8pPr lvl="7">
              <a:lnSpc>
                <a:spcPct val="85000"/>
              </a:lnSpc>
              <a:spcBef>
                <a:spcPts val="0"/>
              </a:spcBef>
              <a:spcAft>
                <a:spcPts val="0"/>
              </a:spcAft>
              <a:buNone/>
              <a:defRPr sz="1200"/>
            </a:lvl8pPr>
            <a:lvl9pPr lvl="8">
              <a:lnSpc>
                <a:spcPct val="85000"/>
              </a:lnSpc>
              <a:spcBef>
                <a:spcPts val="0"/>
              </a:spcBef>
              <a:spcAft>
                <a:spcPts val="0"/>
              </a:spcAft>
              <a:buNone/>
              <a:defRPr sz="1200"/>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details">
  <p:cSld name="CUSTOM_8">
    <p:spTree>
      <p:nvGrpSpPr>
        <p:cNvPr id="304" name="Shape 304"/>
        <p:cNvGrpSpPr/>
        <p:nvPr/>
      </p:nvGrpSpPr>
      <p:grpSpPr>
        <a:xfrm>
          <a:off x="0" y="0"/>
          <a:ext cx="0" cy="0"/>
          <a:chOff x="0" y="0"/>
          <a:chExt cx="0" cy="0"/>
        </a:xfrm>
      </p:grpSpPr>
      <p:sp>
        <p:nvSpPr>
          <p:cNvPr id="305" name="Google Shape;305;p26"/>
          <p:cNvSpPr/>
          <p:nvPr/>
        </p:nvSpPr>
        <p:spPr>
          <a:xfrm>
            <a:off x="288400" y="474900"/>
            <a:ext cx="8568300" cy="4193700"/>
          </a:xfrm>
          <a:prstGeom prst="roundRect">
            <a:avLst>
              <a:gd fmla="val 5525"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Instrument Sans"/>
              <a:ea typeface="Instrument Sans"/>
              <a:cs typeface="Instrument Sans"/>
              <a:sym typeface="Instrument Sans"/>
            </a:endParaRPr>
          </a:p>
        </p:txBody>
      </p:sp>
      <p:sp>
        <p:nvSpPr>
          <p:cNvPr id="306" name="Google Shape;306;p26"/>
          <p:cNvSpPr txBox="1"/>
          <p:nvPr>
            <p:ph idx="1" type="body"/>
          </p:nvPr>
        </p:nvSpPr>
        <p:spPr>
          <a:xfrm>
            <a:off x="617750" y="775450"/>
            <a:ext cx="728100" cy="302100"/>
          </a:xfrm>
          <a:prstGeom prst="rect">
            <a:avLst/>
          </a:prstGeom>
        </p:spPr>
        <p:txBody>
          <a:bodyPr anchorCtr="0" anchor="t" bIns="0" lIns="0" spcFirstLastPara="1" rIns="0" wrap="square" tIns="0">
            <a:noAutofit/>
          </a:bodyPr>
          <a:lstStyle>
            <a:lvl1pPr indent="-228600" lvl="0" marL="457200">
              <a:spcBef>
                <a:spcPts val="0"/>
              </a:spcBef>
              <a:spcAft>
                <a:spcPts val="0"/>
              </a:spcAft>
              <a:buNone/>
              <a:defRPr/>
            </a:lvl1pPr>
            <a:lvl2pPr indent="-228600" lvl="1" marL="914400">
              <a:spcBef>
                <a:spcPts val="0"/>
              </a:spcBef>
              <a:spcAft>
                <a:spcPts val="0"/>
              </a:spcAft>
              <a:buNone/>
              <a:defRPr/>
            </a:lvl2pPr>
            <a:lvl3pPr indent="-228600" lvl="2" marL="1371600">
              <a:spcBef>
                <a:spcPts val="0"/>
              </a:spcBef>
              <a:spcAft>
                <a:spcPts val="0"/>
              </a:spcAft>
              <a:buNone/>
              <a:defRPr/>
            </a:lvl3pPr>
            <a:lvl4pPr indent="-228600" lvl="3" marL="1828800">
              <a:spcBef>
                <a:spcPts val="0"/>
              </a:spcBef>
              <a:spcAft>
                <a:spcPts val="0"/>
              </a:spcAft>
              <a:buNone/>
              <a:defRPr/>
            </a:lvl4pPr>
            <a:lvl5pPr indent="-228600" lvl="4" marL="2286000">
              <a:spcBef>
                <a:spcPts val="0"/>
              </a:spcBef>
              <a:spcAft>
                <a:spcPts val="0"/>
              </a:spcAft>
              <a:buNone/>
              <a:defRPr/>
            </a:lvl5pPr>
            <a:lvl6pPr indent="-228600" lvl="5" marL="2743200">
              <a:spcBef>
                <a:spcPts val="0"/>
              </a:spcBef>
              <a:spcAft>
                <a:spcPts val="0"/>
              </a:spcAft>
              <a:buNone/>
              <a:defRPr/>
            </a:lvl6pPr>
            <a:lvl7pPr indent="-228600" lvl="6" marL="3200400">
              <a:spcBef>
                <a:spcPts val="0"/>
              </a:spcBef>
              <a:spcAft>
                <a:spcPts val="0"/>
              </a:spcAft>
              <a:buNone/>
              <a:defRPr/>
            </a:lvl7pPr>
            <a:lvl8pPr indent="-228600" lvl="7" marL="3657600">
              <a:spcBef>
                <a:spcPts val="0"/>
              </a:spcBef>
              <a:spcAft>
                <a:spcPts val="0"/>
              </a:spcAft>
              <a:buNone/>
              <a:defRPr/>
            </a:lvl8pPr>
            <a:lvl9pPr indent="-228600" lvl="8" marL="4114800">
              <a:spcBef>
                <a:spcPts val="0"/>
              </a:spcBef>
              <a:spcAft>
                <a:spcPts val="0"/>
              </a:spcAft>
              <a:buNone/>
              <a:defRPr/>
            </a:lvl9pPr>
          </a:lstStyle>
          <a:p/>
        </p:txBody>
      </p:sp>
      <p:sp>
        <p:nvSpPr>
          <p:cNvPr id="307" name="Google Shape;307;p26"/>
          <p:cNvSpPr txBox="1"/>
          <p:nvPr>
            <p:ph idx="2" type="body"/>
          </p:nvPr>
        </p:nvSpPr>
        <p:spPr>
          <a:xfrm>
            <a:off x="617750" y="2630400"/>
            <a:ext cx="3889500" cy="1809600"/>
          </a:xfrm>
          <a:prstGeom prst="rect">
            <a:avLst/>
          </a:prstGeom>
        </p:spPr>
        <p:txBody>
          <a:bodyPr anchorCtr="0" anchor="b" bIns="0" lIns="0" spcFirstLastPara="1" rIns="0" wrap="square" tIns="0">
            <a:noAutofit/>
          </a:bodyPr>
          <a:lstStyle>
            <a:lvl1pPr indent="-228600" lvl="0" marL="457200">
              <a:spcBef>
                <a:spcPts val="0"/>
              </a:spcBef>
              <a:spcAft>
                <a:spcPts val="0"/>
              </a:spcAft>
              <a:buNone/>
              <a:defRPr/>
            </a:lvl1pPr>
            <a:lvl2pPr indent="-228600" lvl="1" marL="914400">
              <a:spcBef>
                <a:spcPts val="0"/>
              </a:spcBef>
              <a:spcAft>
                <a:spcPts val="0"/>
              </a:spcAft>
              <a:buNone/>
              <a:defRPr/>
            </a:lvl2pPr>
            <a:lvl3pPr indent="-228600" lvl="2" marL="1371600">
              <a:spcBef>
                <a:spcPts val="0"/>
              </a:spcBef>
              <a:spcAft>
                <a:spcPts val="0"/>
              </a:spcAft>
              <a:buNone/>
              <a:defRPr/>
            </a:lvl3pPr>
            <a:lvl4pPr indent="-228600" lvl="3" marL="1828800">
              <a:spcBef>
                <a:spcPts val="0"/>
              </a:spcBef>
              <a:spcAft>
                <a:spcPts val="0"/>
              </a:spcAft>
              <a:buNone/>
              <a:defRPr/>
            </a:lvl4pPr>
            <a:lvl5pPr indent="-228600" lvl="4" marL="2286000">
              <a:spcBef>
                <a:spcPts val="0"/>
              </a:spcBef>
              <a:spcAft>
                <a:spcPts val="0"/>
              </a:spcAft>
              <a:buNone/>
              <a:defRPr/>
            </a:lvl5pPr>
            <a:lvl6pPr indent="-228600" lvl="5" marL="2743200">
              <a:spcBef>
                <a:spcPts val="0"/>
              </a:spcBef>
              <a:spcAft>
                <a:spcPts val="0"/>
              </a:spcAft>
              <a:buNone/>
              <a:defRPr/>
            </a:lvl6pPr>
            <a:lvl7pPr indent="-228600" lvl="6" marL="3200400">
              <a:spcBef>
                <a:spcPts val="0"/>
              </a:spcBef>
              <a:spcAft>
                <a:spcPts val="0"/>
              </a:spcAft>
              <a:buNone/>
              <a:defRPr/>
            </a:lvl7pPr>
            <a:lvl8pPr indent="-228600" lvl="7" marL="3657600">
              <a:spcBef>
                <a:spcPts val="0"/>
              </a:spcBef>
              <a:spcAft>
                <a:spcPts val="0"/>
              </a:spcAft>
              <a:buNone/>
              <a:defRPr/>
            </a:lvl8pPr>
            <a:lvl9pPr indent="-228600" lvl="8" marL="4114800">
              <a:spcBef>
                <a:spcPts val="0"/>
              </a:spcBef>
              <a:spcAft>
                <a:spcPts val="0"/>
              </a:spcAft>
              <a:buNone/>
              <a:defRPr/>
            </a:lvl9pPr>
          </a:lstStyle>
          <a:p/>
        </p:txBody>
      </p:sp>
      <p:sp>
        <p:nvSpPr>
          <p:cNvPr id="308" name="Google Shape;308;p26"/>
          <p:cNvSpPr/>
          <p:nvPr>
            <p:ph idx="3" type="pic"/>
          </p:nvPr>
        </p:nvSpPr>
        <p:spPr>
          <a:xfrm>
            <a:off x="6806700" y="1335775"/>
            <a:ext cx="1821600" cy="2563500"/>
          </a:xfrm>
          <a:prstGeom prst="roundRect">
            <a:avLst>
              <a:gd fmla="val 13098" name="adj"/>
            </a:avLst>
          </a:prstGeom>
          <a:noFill/>
          <a:ln>
            <a:noFill/>
          </a:ln>
        </p:spPr>
      </p:sp>
      <p:sp>
        <p:nvSpPr>
          <p:cNvPr id="309" name="Google Shape;309;p26"/>
          <p:cNvSpPr txBox="1"/>
          <p:nvPr>
            <p:ph type="title"/>
          </p:nvPr>
        </p:nvSpPr>
        <p:spPr>
          <a:xfrm>
            <a:off x="622700" y="1323975"/>
            <a:ext cx="3889500" cy="965400"/>
          </a:xfrm>
          <a:prstGeom prst="rect">
            <a:avLst/>
          </a:prstGeom>
        </p:spPr>
        <p:txBody>
          <a:bodyPr anchorCtr="0" anchor="t" bIns="0" lIns="0" spcFirstLastPara="1" rIns="0" wrap="square" tIns="0">
            <a:noAutofit/>
          </a:bodyPr>
          <a:lstStyle>
            <a:lvl1pPr lvl="0">
              <a:lnSpc>
                <a:spcPct val="85000"/>
              </a:lnSpc>
              <a:spcBef>
                <a:spcPts val="0"/>
              </a:spcBef>
              <a:spcAft>
                <a:spcPts val="0"/>
              </a:spcAft>
              <a:buNone/>
              <a:defRPr sz="2400">
                <a:latin typeface="Instrument Sans Medium"/>
                <a:ea typeface="Instrument Sans Medium"/>
                <a:cs typeface="Instrument Sans Medium"/>
                <a:sym typeface="Instrument Sans Medium"/>
              </a:defRPr>
            </a:lvl1pPr>
            <a:lvl2pPr lvl="1">
              <a:lnSpc>
                <a:spcPct val="85000"/>
              </a:lnSpc>
              <a:spcBef>
                <a:spcPts val="0"/>
              </a:spcBef>
              <a:spcAft>
                <a:spcPts val="0"/>
              </a:spcAft>
              <a:buNone/>
              <a:defRPr sz="2400"/>
            </a:lvl2pPr>
            <a:lvl3pPr lvl="2">
              <a:lnSpc>
                <a:spcPct val="85000"/>
              </a:lnSpc>
              <a:spcBef>
                <a:spcPts val="0"/>
              </a:spcBef>
              <a:spcAft>
                <a:spcPts val="0"/>
              </a:spcAft>
              <a:buNone/>
              <a:defRPr sz="2400"/>
            </a:lvl3pPr>
            <a:lvl4pPr lvl="3">
              <a:lnSpc>
                <a:spcPct val="85000"/>
              </a:lnSpc>
              <a:spcBef>
                <a:spcPts val="0"/>
              </a:spcBef>
              <a:spcAft>
                <a:spcPts val="0"/>
              </a:spcAft>
              <a:buNone/>
              <a:defRPr sz="2400"/>
            </a:lvl4pPr>
            <a:lvl5pPr lvl="4">
              <a:lnSpc>
                <a:spcPct val="85000"/>
              </a:lnSpc>
              <a:spcBef>
                <a:spcPts val="0"/>
              </a:spcBef>
              <a:spcAft>
                <a:spcPts val="0"/>
              </a:spcAft>
              <a:buNone/>
              <a:defRPr sz="2400"/>
            </a:lvl5pPr>
            <a:lvl6pPr lvl="5">
              <a:lnSpc>
                <a:spcPct val="85000"/>
              </a:lnSpc>
              <a:spcBef>
                <a:spcPts val="0"/>
              </a:spcBef>
              <a:spcAft>
                <a:spcPts val="0"/>
              </a:spcAft>
              <a:buNone/>
              <a:defRPr sz="2400"/>
            </a:lvl6pPr>
            <a:lvl7pPr lvl="6">
              <a:lnSpc>
                <a:spcPct val="85000"/>
              </a:lnSpc>
              <a:spcBef>
                <a:spcPts val="0"/>
              </a:spcBef>
              <a:spcAft>
                <a:spcPts val="0"/>
              </a:spcAft>
              <a:buNone/>
              <a:defRPr sz="2400"/>
            </a:lvl7pPr>
            <a:lvl8pPr lvl="7">
              <a:lnSpc>
                <a:spcPct val="85000"/>
              </a:lnSpc>
              <a:spcBef>
                <a:spcPts val="0"/>
              </a:spcBef>
              <a:spcAft>
                <a:spcPts val="0"/>
              </a:spcAft>
              <a:buNone/>
              <a:defRPr sz="2400"/>
            </a:lvl8pPr>
            <a:lvl9pPr lvl="8">
              <a:lnSpc>
                <a:spcPct val="85000"/>
              </a:lnSpc>
              <a:spcBef>
                <a:spcPts val="0"/>
              </a:spcBef>
              <a:spcAft>
                <a:spcPts val="0"/>
              </a:spcAft>
              <a:buNone/>
              <a:defRPr sz="2400"/>
            </a:lvl9pPr>
          </a:lstStyle>
          <a:p/>
        </p:txBody>
      </p:sp>
      <p:sp>
        <p:nvSpPr>
          <p:cNvPr id="310" name="Google Shape;310;p26"/>
          <p:cNvSpPr txBox="1"/>
          <p:nvPr>
            <p:ph idx="4" type="subTitle"/>
          </p:nvPr>
        </p:nvSpPr>
        <p:spPr>
          <a:xfrm>
            <a:off x="284700" y="284400"/>
            <a:ext cx="1965900" cy="192000"/>
          </a:xfrm>
          <a:prstGeom prst="rect">
            <a:avLst/>
          </a:prstGeom>
        </p:spPr>
        <p:txBody>
          <a:bodyPr anchorCtr="0" anchor="t" bIns="0" lIns="0" spcFirstLastPara="1" rIns="0" wrap="square" tIns="0">
            <a:noAutofit/>
          </a:bodyPr>
          <a:lstStyle>
            <a:lvl1pPr lvl="0">
              <a:spcBef>
                <a:spcPts val="0"/>
              </a:spcBef>
              <a:spcAft>
                <a:spcPts val="0"/>
              </a:spcAft>
              <a:buClr>
                <a:schemeClr val="accent5"/>
              </a:buClr>
              <a:buSzPts val="700"/>
              <a:buFont typeface="Instrument Sans"/>
              <a:buNone/>
              <a:defRPr sz="700">
                <a:solidFill>
                  <a:schemeClr val="accent5"/>
                </a:solidFill>
              </a:defRPr>
            </a:lvl1pPr>
            <a:lvl2pPr lvl="1">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2pPr>
            <a:lvl3pPr lvl="2">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3pPr>
            <a:lvl4pPr lvl="3">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4pPr>
            <a:lvl5pPr lvl="4">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5pPr>
            <a:lvl6pPr lvl="5">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6pPr>
            <a:lvl7pPr lvl="6">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7pPr>
            <a:lvl8pPr lvl="7">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8pPr>
            <a:lvl9pPr lvl="8">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9pPr>
          </a:lstStyle>
          <a:p/>
        </p:txBody>
      </p:sp>
      <p:sp>
        <p:nvSpPr>
          <p:cNvPr id="311" name="Google Shape;311;p26"/>
          <p:cNvSpPr txBox="1"/>
          <p:nvPr>
            <p:ph idx="5" type="subTitle"/>
          </p:nvPr>
        </p:nvSpPr>
        <p:spPr>
          <a:xfrm>
            <a:off x="6890875" y="284400"/>
            <a:ext cx="1965900" cy="192000"/>
          </a:xfrm>
          <a:prstGeom prst="rect">
            <a:avLst/>
          </a:prstGeom>
        </p:spPr>
        <p:txBody>
          <a:bodyPr anchorCtr="0" anchor="t" bIns="0" lIns="0" spcFirstLastPara="1" rIns="0" wrap="square" tIns="0">
            <a:noAutofit/>
          </a:bodyPr>
          <a:lstStyle>
            <a:lvl1pPr lvl="0" algn="r">
              <a:spcBef>
                <a:spcPts val="0"/>
              </a:spcBef>
              <a:spcAft>
                <a:spcPts val="0"/>
              </a:spcAft>
              <a:buClr>
                <a:schemeClr val="accent5"/>
              </a:buClr>
              <a:buSzPts val="700"/>
              <a:buNone/>
              <a:defRPr sz="700">
                <a:solidFill>
                  <a:schemeClr val="accent5"/>
                </a:solidFill>
              </a:defRPr>
            </a:lvl1pPr>
            <a:lvl2pPr lvl="1"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2pPr>
            <a:lvl3pPr lvl="2"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3pPr>
            <a:lvl4pPr lvl="3"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4pPr>
            <a:lvl5pPr lvl="4"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5pPr>
            <a:lvl6pPr lvl="5"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6pPr>
            <a:lvl7pPr lvl="6"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7pPr>
            <a:lvl8pPr lvl="7"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8pPr>
            <a:lvl9pPr lvl="8"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9pPr>
          </a:lstStyle>
          <a:p/>
        </p:txBody>
      </p:sp>
      <p:sp>
        <p:nvSpPr>
          <p:cNvPr id="312" name="Google Shape;312;p26"/>
          <p:cNvSpPr txBox="1"/>
          <p:nvPr>
            <p:ph idx="6" type="body"/>
          </p:nvPr>
        </p:nvSpPr>
        <p:spPr>
          <a:xfrm>
            <a:off x="4629475" y="2513100"/>
            <a:ext cx="2055000" cy="1926600"/>
          </a:xfrm>
          <a:prstGeom prst="rect">
            <a:avLst/>
          </a:prstGeom>
        </p:spPr>
        <p:txBody>
          <a:bodyPr anchorCtr="0" anchor="b" bIns="91425" lIns="91425" spcFirstLastPara="1" rIns="91425" wrap="square" tIns="91425">
            <a:noAutofit/>
          </a:bodyPr>
          <a:lstStyle>
            <a:lvl1pPr indent="-228600" lvl="0" marL="457200">
              <a:lnSpc>
                <a:spcPct val="115000"/>
              </a:lnSpc>
              <a:spcBef>
                <a:spcPts val="0"/>
              </a:spcBef>
              <a:spcAft>
                <a:spcPts val="0"/>
              </a:spcAft>
              <a:buSzPts val="1000"/>
              <a:buNone/>
              <a:defRPr/>
            </a:lvl1pPr>
            <a:lvl2pPr indent="-228600" lvl="1" marL="914400">
              <a:lnSpc>
                <a:spcPct val="115000"/>
              </a:lnSpc>
              <a:spcBef>
                <a:spcPts val="0"/>
              </a:spcBef>
              <a:spcAft>
                <a:spcPts val="0"/>
              </a:spcAft>
              <a:buSzPts val="1000"/>
              <a:buNone/>
              <a:defRPr/>
            </a:lvl2pPr>
            <a:lvl3pPr indent="-228600" lvl="2" marL="1371600">
              <a:lnSpc>
                <a:spcPct val="115000"/>
              </a:lnSpc>
              <a:spcBef>
                <a:spcPts val="0"/>
              </a:spcBef>
              <a:spcAft>
                <a:spcPts val="0"/>
              </a:spcAft>
              <a:buSzPts val="1000"/>
              <a:buNone/>
              <a:defRPr/>
            </a:lvl3pPr>
            <a:lvl4pPr indent="-228600" lvl="3" marL="1828800">
              <a:lnSpc>
                <a:spcPct val="115000"/>
              </a:lnSpc>
              <a:spcBef>
                <a:spcPts val="0"/>
              </a:spcBef>
              <a:spcAft>
                <a:spcPts val="0"/>
              </a:spcAft>
              <a:buSzPts val="1000"/>
              <a:buNone/>
              <a:defRPr/>
            </a:lvl4pPr>
            <a:lvl5pPr indent="-228600" lvl="4" marL="2286000">
              <a:lnSpc>
                <a:spcPct val="115000"/>
              </a:lnSpc>
              <a:spcBef>
                <a:spcPts val="0"/>
              </a:spcBef>
              <a:spcAft>
                <a:spcPts val="0"/>
              </a:spcAft>
              <a:buSzPts val="1000"/>
              <a:buNone/>
              <a:defRPr/>
            </a:lvl5pPr>
            <a:lvl6pPr indent="-228600" lvl="5" marL="2743200">
              <a:lnSpc>
                <a:spcPct val="115000"/>
              </a:lnSpc>
              <a:spcBef>
                <a:spcPts val="0"/>
              </a:spcBef>
              <a:spcAft>
                <a:spcPts val="0"/>
              </a:spcAft>
              <a:buSzPts val="1000"/>
              <a:buNone/>
              <a:defRPr/>
            </a:lvl6pPr>
            <a:lvl7pPr indent="-228600" lvl="6" marL="3200400">
              <a:lnSpc>
                <a:spcPct val="115000"/>
              </a:lnSpc>
              <a:spcBef>
                <a:spcPts val="0"/>
              </a:spcBef>
              <a:spcAft>
                <a:spcPts val="0"/>
              </a:spcAft>
              <a:buSzPts val="1000"/>
              <a:buNone/>
              <a:defRPr/>
            </a:lvl7pPr>
            <a:lvl8pPr indent="-228600" lvl="7" marL="3657600">
              <a:lnSpc>
                <a:spcPct val="115000"/>
              </a:lnSpc>
              <a:spcBef>
                <a:spcPts val="0"/>
              </a:spcBef>
              <a:spcAft>
                <a:spcPts val="0"/>
              </a:spcAft>
              <a:buSzPts val="1000"/>
              <a:buNone/>
              <a:defRPr/>
            </a:lvl8pPr>
            <a:lvl9pPr indent="-228600" lvl="8" marL="4114800">
              <a:lnSpc>
                <a:spcPct val="115000"/>
              </a:lnSpc>
              <a:spcBef>
                <a:spcPts val="0"/>
              </a:spcBef>
              <a:spcAft>
                <a:spcPts val="0"/>
              </a:spcAft>
              <a:buSzPts val="1000"/>
              <a:buNone/>
              <a:defRPr/>
            </a:lvl9pPr>
          </a:lstStyle>
          <a:p/>
        </p:txBody>
      </p:sp>
      <p:sp>
        <p:nvSpPr>
          <p:cNvPr id="313" name="Google Shape;313;p26"/>
          <p:cNvSpPr txBox="1"/>
          <p:nvPr>
            <p:ph idx="7" type="subTitle"/>
          </p:nvPr>
        </p:nvSpPr>
        <p:spPr>
          <a:xfrm>
            <a:off x="4783900" y="1539225"/>
            <a:ext cx="1821600" cy="568500"/>
          </a:xfrm>
          <a:prstGeom prst="rect">
            <a:avLst/>
          </a:prstGeom>
        </p:spPr>
        <p:txBody>
          <a:bodyPr anchorCtr="0" anchor="t" bIns="91425" lIns="91425" spcFirstLastPara="1" rIns="91425" wrap="square" tIns="91425">
            <a:noAutofit/>
          </a:bodyPr>
          <a:lstStyle>
            <a:lvl1pPr lvl="0">
              <a:spcBef>
                <a:spcPts val="0"/>
              </a:spcBef>
              <a:spcAft>
                <a:spcPts val="0"/>
              </a:spcAft>
              <a:buNone/>
              <a:defRPr b="1" sz="1200"/>
            </a:lvl1pPr>
            <a:lvl2pPr lvl="1">
              <a:spcBef>
                <a:spcPts val="0"/>
              </a:spcBef>
              <a:spcAft>
                <a:spcPts val="0"/>
              </a:spcAft>
              <a:buClr>
                <a:schemeClr val="lt1"/>
              </a:buClr>
              <a:buSzPts val="1400"/>
              <a:buFont typeface="Instrument Sans"/>
              <a:buNone/>
              <a:defRPr>
                <a:solidFill>
                  <a:schemeClr val="lt1"/>
                </a:solidFill>
              </a:defRPr>
            </a:lvl2pPr>
            <a:lvl3pPr lvl="2">
              <a:spcBef>
                <a:spcPts val="0"/>
              </a:spcBef>
              <a:spcAft>
                <a:spcPts val="0"/>
              </a:spcAft>
              <a:buClr>
                <a:schemeClr val="lt1"/>
              </a:buClr>
              <a:buSzPts val="1400"/>
              <a:buFont typeface="Instrument Sans"/>
              <a:buNone/>
              <a:defRPr>
                <a:solidFill>
                  <a:schemeClr val="lt1"/>
                </a:solidFill>
              </a:defRPr>
            </a:lvl3pPr>
            <a:lvl4pPr lvl="3">
              <a:spcBef>
                <a:spcPts val="0"/>
              </a:spcBef>
              <a:spcAft>
                <a:spcPts val="0"/>
              </a:spcAft>
              <a:buClr>
                <a:schemeClr val="lt1"/>
              </a:buClr>
              <a:buSzPts val="1400"/>
              <a:buFont typeface="Instrument Sans"/>
              <a:buNone/>
              <a:defRPr>
                <a:solidFill>
                  <a:schemeClr val="lt1"/>
                </a:solidFill>
              </a:defRPr>
            </a:lvl4pPr>
            <a:lvl5pPr lvl="4">
              <a:spcBef>
                <a:spcPts val="0"/>
              </a:spcBef>
              <a:spcAft>
                <a:spcPts val="0"/>
              </a:spcAft>
              <a:buClr>
                <a:schemeClr val="lt1"/>
              </a:buClr>
              <a:buSzPts val="1400"/>
              <a:buFont typeface="Instrument Sans"/>
              <a:buNone/>
              <a:defRPr>
                <a:solidFill>
                  <a:schemeClr val="lt1"/>
                </a:solidFill>
              </a:defRPr>
            </a:lvl5pPr>
            <a:lvl6pPr lvl="5">
              <a:spcBef>
                <a:spcPts val="0"/>
              </a:spcBef>
              <a:spcAft>
                <a:spcPts val="0"/>
              </a:spcAft>
              <a:buClr>
                <a:schemeClr val="lt1"/>
              </a:buClr>
              <a:buSzPts val="1400"/>
              <a:buFont typeface="Instrument Sans"/>
              <a:buNone/>
              <a:defRPr>
                <a:solidFill>
                  <a:schemeClr val="lt1"/>
                </a:solidFill>
              </a:defRPr>
            </a:lvl6pPr>
            <a:lvl7pPr lvl="6">
              <a:spcBef>
                <a:spcPts val="0"/>
              </a:spcBef>
              <a:spcAft>
                <a:spcPts val="0"/>
              </a:spcAft>
              <a:buClr>
                <a:schemeClr val="lt1"/>
              </a:buClr>
              <a:buSzPts val="1400"/>
              <a:buFont typeface="Instrument Sans"/>
              <a:buNone/>
              <a:defRPr>
                <a:solidFill>
                  <a:schemeClr val="lt1"/>
                </a:solidFill>
              </a:defRPr>
            </a:lvl7pPr>
            <a:lvl8pPr lvl="7">
              <a:spcBef>
                <a:spcPts val="0"/>
              </a:spcBef>
              <a:spcAft>
                <a:spcPts val="0"/>
              </a:spcAft>
              <a:buClr>
                <a:schemeClr val="lt1"/>
              </a:buClr>
              <a:buSzPts val="1400"/>
              <a:buFont typeface="Instrument Sans"/>
              <a:buNone/>
              <a:defRPr>
                <a:solidFill>
                  <a:schemeClr val="lt1"/>
                </a:solidFill>
              </a:defRPr>
            </a:lvl8pPr>
            <a:lvl9pPr lvl="8">
              <a:spcBef>
                <a:spcPts val="0"/>
              </a:spcBef>
              <a:spcAft>
                <a:spcPts val="0"/>
              </a:spcAft>
              <a:buClr>
                <a:schemeClr val="lt1"/>
              </a:buClr>
              <a:buSzPts val="1400"/>
              <a:buFont typeface="Instrument Sans"/>
              <a:buNone/>
              <a:defRPr>
                <a:solidFill>
                  <a:schemeClr val="lt1"/>
                </a:solidFill>
              </a:defRPr>
            </a:lvl9pPr>
          </a:lstStyle>
          <a:p/>
        </p:txBody>
      </p:sp>
      <p:sp>
        <p:nvSpPr>
          <p:cNvPr id="314" name="Google Shape;314;p26"/>
          <p:cNvSpPr txBox="1"/>
          <p:nvPr>
            <p:ph idx="12" type="sldNum"/>
          </p:nvPr>
        </p:nvSpPr>
        <p:spPr>
          <a:xfrm>
            <a:off x="8556779" y="4668600"/>
            <a:ext cx="300000" cy="196800"/>
          </a:xfrm>
          <a:prstGeom prst="rect">
            <a:avLst/>
          </a:prstGeom>
          <a:noFill/>
          <a:ln>
            <a:noFill/>
          </a:ln>
        </p:spPr>
        <p:txBody>
          <a:bodyPr anchorCtr="0" anchor="b" bIns="0" lIns="0" spcFirstLastPara="1" rIns="0" wrap="square" tIns="0">
            <a:noAutofit/>
          </a:bodyPr>
          <a:lstStyle>
            <a:lvl1pPr lvl="0" algn="r">
              <a:buNone/>
              <a:defRPr sz="700">
                <a:solidFill>
                  <a:schemeClr val="accent6"/>
                </a:solidFill>
                <a:latin typeface="Instrument Sans"/>
                <a:ea typeface="Instrument Sans"/>
                <a:cs typeface="Instrument Sans"/>
                <a:sym typeface="Instrument Sans"/>
              </a:defRPr>
            </a:lvl1pPr>
            <a:lvl2pPr lvl="1" algn="r">
              <a:buNone/>
              <a:defRPr sz="700">
                <a:solidFill>
                  <a:schemeClr val="accent6"/>
                </a:solidFill>
                <a:latin typeface="Instrument Sans"/>
                <a:ea typeface="Instrument Sans"/>
                <a:cs typeface="Instrument Sans"/>
                <a:sym typeface="Instrument Sans"/>
              </a:defRPr>
            </a:lvl2pPr>
            <a:lvl3pPr lvl="2" algn="r">
              <a:buNone/>
              <a:defRPr sz="700">
                <a:solidFill>
                  <a:schemeClr val="accent6"/>
                </a:solidFill>
                <a:latin typeface="Instrument Sans"/>
                <a:ea typeface="Instrument Sans"/>
                <a:cs typeface="Instrument Sans"/>
                <a:sym typeface="Instrument Sans"/>
              </a:defRPr>
            </a:lvl3pPr>
            <a:lvl4pPr lvl="3" algn="r">
              <a:buNone/>
              <a:defRPr sz="700">
                <a:solidFill>
                  <a:schemeClr val="accent6"/>
                </a:solidFill>
                <a:latin typeface="Instrument Sans"/>
                <a:ea typeface="Instrument Sans"/>
                <a:cs typeface="Instrument Sans"/>
                <a:sym typeface="Instrument Sans"/>
              </a:defRPr>
            </a:lvl4pPr>
            <a:lvl5pPr lvl="4" algn="r">
              <a:buNone/>
              <a:defRPr sz="700">
                <a:solidFill>
                  <a:schemeClr val="accent6"/>
                </a:solidFill>
                <a:latin typeface="Instrument Sans"/>
                <a:ea typeface="Instrument Sans"/>
                <a:cs typeface="Instrument Sans"/>
                <a:sym typeface="Instrument Sans"/>
              </a:defRPr>
            </a:lvl5pPr>
            <a:lvl6pPr lvl="5" algn="r">
              <a:buNone/>
              <a:defRPr sz="700">
                <a:solidFill>
                  <a:schemeClr val="accent6"/>
                </a:solidFill>
                <a:latin typeface="Instrument Sans"/>
                <a:ea typeface="Instrument Sans"/>
                <a:cs typeface="Instrument Sans"/>
                <a:sym typeface="Instrument Sans"/>
              </a:defRPr>
            </a:lvl6pPr>
            <a:lvl7pPr lvl="6" algn="r">
              <a:buNone/>
              <a:defRPr sz="700">
                <a:solidFill>
                  <a:schemeClr val="accent6"/>
                </a:solidFill>
                <a:latin typeface="Instrument Sans"/>
                <a:ea typeface="Instrument Sans"/>
                <a:cs typeface="Instrument Sans"/>
                <a:sym typeface="Instrument Sans"/>
              </a:defRPr>
            </a:lvl7pPr>
            <a:lvl8pPr lvl="7" algn="r">
              <a:buNone/>
              <a:defRPr sz="700">
                <a:solidFill>
                  <a:schemeClr val="accent6"/>
                </a:solidFill>
                <a:latin typeface="Instrument Sans"/>
                <a:ea typeface="Instrument Sans"/>
                <a:cs typeface="Instrument Sans"/>
                <a:sym typeface="Instrument Sans"/>
              </a:defRPr>
            </a:lvl8pPr>
            <a:lvl9pPr lvl="8" algn="r">
              <a:buNone/>
              <a:defRPr sz="700">
                <a:solidFill>
                  <a:schemeClr val="accent6"/>
                </a:solidFill>
                <a:latin typeface="Instrument Sans"/>
                <a:ea typeface="Instrument Sans"/>
                <a:cs typeface="Instrument Sans"/>
                <a:sym typeface="Instrument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details 2">
  <p:cSld name="CUSTOM_8_1">
    <p:spTree>
      <p:nvGrpSpPr>
        <p:cNvPr id="315" name="Shape 315"/>
        <p:cNvGrpSpPr/>
        <p:nvPr/>
      </p:nvGrpSpPr>
      <p:grpSpPr>
        <a:xfrm>
          <a:off x="0" y="0"/>
          <a:ext cx="0" cy="0"/>
          <a:chOff x="0" y="0"/>
          <a:chExt cx="0" cy="0"/>
        </a:xfrm>
      </p:grpSpPr>
      <p:sp>
        <p:nvSpPr>
          <p:cNvPr id="316" name="Google Shape;316;p27"/>
          <p:cNvSpPr/>
          <p:nvPr/>
        </p:nvSpPr>
        <p:spPr>
          <a:xfrm>
            <a:off x="288400" y="474900"/>
            <a:ext cx="8568300" cy="4193700"/>
          </a:xfrm>
          <a:prstGeom prst="roundRect">
            <a:avLst>
              <a:gd fmla="val 5525"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Instrument Sans"/>
              <a:ea typeface="Instrument Sans"/>
              <a:cs typeface="Instrument Sans"/>
              <a:sym typeface="Instrument Sans"/>
            </a:endParaRPr>
          </a:p>
        </p:txBody>
      </p:sp>
      <p:sp>
        <p:nvSpPr>
          <p:cNvPr id="317" name="Google Shape;317;p27"/>
          <p:cNvSpPr txBox="1"/>
          <p:nvPr>
            <p:ph idx="1" type="body"/>
          </p:nvPr>
        </p:nvSpPr>
        <p:spPr>
          <a:xfrm>
            <a:off x="617750" y="775450"/>
            <a:ext cx="728100" cy="302100"/>
          </a:xfrm>
          <a:prstGeom prst="rect">
            <a:avLst/>
          </a:prstGeom>
        </p:spPr>
        <p:txBody>
          <a:bodyPr anchorCtr="0" anchor="t" bIns="0" lIns="0" spcFirstLastPara="1" rIns="0" wrap="square" tIns="0">
            <a:noAutofit/>
          </a:bodyPr>
          <a:lstStyle>
            <a:lvl1pPr indent="-228600" lvl="0" marL="457200">
              <a:spcBef>
                <a:spcPts val="0"/>
              </a:spcBef>
              <a:spcAft>
                <a:spcPts val="0"/>
              </a:spcAft>
              <a:buNone/>
              <a:defRPr/>
            </a:lvl1pPr>
            <a:lvl2pPr indent="-228600" lvl="1" marL="914400">
              <a:spcBef>
                <a:spcPts val="0"/>
              </a:spcBef>
              <a:spcAft>
                <a:spcPts val="0"/>
              </a:spcAft>
              <a:buNone/>
              <a:defRPr/>
            </a:lvl2pPr>
            <a:lvl3pPr indent="-228600" lvl="2" marL="1371600">
              <a:spcBef>
                <a:spcPts val="0"/>
              </a:spcBef>
              <a:spcAft>
                <a:spcPts val="0"/>
              </a:spcAft>
              <a:buNone/>
              <a:defRPr/>
            </a:lvl3pPr>
            <a:lvl4pPr indent="-228600" lvl="3" marL="1828800">
              <a:spcBef>
                <a:spcPts val="0"/>
              </a:spcBef>
              <a:spcAft>
                <a:spcPts val="0"/>
              </a:spcAft>
              <a:buNone/>
              <a:defRPr/>
            </a:lvl4pPr>
            <a:lvl5pPr indent="-228600" lvl="4" marL="2286000">
              <a:spcBef>
                <a:spcPts val="0"/>
              </a:spcBef>
              <a:spcAft>
                <a:spcPts val="0"/>
              </a:spcAft>
              <a:buNone/>
              <a:defRPr/>
            </a:lvl5pPr>
            <a:lvl6pPr indent="-228600" lvl="5" marL="2743200">
              <a:spcBef>
                <a:spcPts val="0"/>
              </a:spcBef>
              <a:spcAft>
                <a:spcPts val="0"/>
              </a:spcAft>
              <a:buNone/>
              <a:defRPr/>
            </a:lvl6pPr>
            <a:lvl7pPr indent="-228600" lvl="6" marL="3200400">
              <a:spcBef>
                <a:spcPts val="0"/>
              </a:spcBef>
              <a:spcAft>
                <a:spcPts val="0"/>
              </a:spcAft>
              <a:buNone/>
              <a:defRPr/>
            </a:lvl7pPr>
            <a:lvl8pPr indent="-228600" lvl="7" marL="3657600">
              <a:spcBef>
                <a:spcPts val="0"/>
              </a:spcBef>
              <a:spcAft>
                <a:spcPts val="0"/>
              </a:spcAft>
              <a:buNone/>
              <a:defRPr/>
            </a:lvl8pPr>
            <a:lvl9pPr indent="-228600" lvl="8" marL="4114800">
              <a:spcBef>
                <a:spcPts val="0"/>
              </a:spcBef>
              <a:spcAft>
                <a:spcPts val="0"/>
              </a:spcAft>
              <a:buNone/>
              <a:defRPr/>
            </a:lvl9pPr>
          </a:lstStyle>
          <a:p/>
        </p:txBody>
      </p:sp>
      <p:sp>
        <p:nvSpPr>
          <p:cNvPr id="318" name="Google Shape;318;p27"/>
          <p:cNvSpPr txBox="1"/>
          <p:nvPr>
            <p:ph idx="2" type="body"/>
          </p:nvPr>
        </p:nvSpPr>
        <p:spPr>
          <a:xfrm>
            <a:off x="617750" y="2630400"/>
            <a:ext cx="3889500" cy="1809600"/>
          </a:xfrm>
          <a:prstGeom prst="rect">
            <a:avLst/>
          </a:prstGeom>
        </p:spPr>
        <p:txBody>
          <a:bodyPr anchorCtr="0" anchor="b" bIns="0" lIns="0" spcFirstLastPara="1" rIns="0" wrap="square" tIns="0">
            <a:noAutofit/>
          </a:bodyPr>
          <a:lstStyle>
            <a:lvl1pPr indent="-228600" lvl="0" marL="457200">
              <a:spcBef>
                <a:spcPts val="0"/>
              </a:spcBef>
              <a:spcAft>
                <a:spcPts val="0"/>
              </a:spcAft>
              <a:buNone/>
              <a:defRPr/>
            </a:lvl1pPr>
            <a:lvl2pPr indent="-228600" lvl="1" marL="914400">
              <a:spcBef>
                <a:spcPts val="0"/>
              </a:spcBef>
              <a:spcAft>
                <a:spcPts val="0"/>
              </a:spcAft>
              <a:buNone/>
              <a:defRPr/>
            </a:lvl2pPr>
            <a:lvl3pPr indent="-228600" lvl="2" marL="1371600">
              <a:spcBef>
                <a:spcPts val="0"/>
              </a:spcBef>
              <a:spcAft>
                <a:spcPts val="0"/>
              </a:spcAft>
              <a:buNone/>
              <a:defRPr/>
            </a:lvl3pPr>
            <a:lvl4pPr indent="-228600" lvl="3" marL="1828800">
              <a:spcBef>
                <a:spcPts val="0"/>
              </a:spcBef>
              <a:spcAft>
                <a:spcPts val="0"/>
              </a:spcAft>
              <a:buNone/>
              <a:defRPr/>
            </a:lvl4pPr>
            <a:lvl5pPr indent="-228600" lvl="4" marL="2286000">
              <a:spcBef>
                <a:spcPts val="0"/>
              </a:spcBef>
              <a:spcAft>
                <a:spcPts val="0"/>
              </a:spcAft>
              <a:buNone/>
              <a:defRPr/>
            </a:lvl5pPr>
            <a:lvl6pPr indent="-228600" lvl="5" marL="2743200">
              <a:spcBef>
                <a:spcPts val="0"/>
              </a:spcBef>
              <a:spcAft>
                <a:spcPts val="0"/>
              </a:spcAft>
              <a:buNone/>
              <a:defRPr/>
            </a:lvl6pPr>
            <a:lvl7pPr indent="-228600" lvl="6" marL="3200400">
              <a:spcBef>
                <a:spcPts val="0"/>
              </a:spcBef>
              <a:spcAft>
                <a:spcPts val="0"/>
              </a:spcAft>
              <a:buNone/>
              <a:defRPr/>
            </a:lvl7pPr>
            <a:lvl8pPr indent="-228600" lvl="7" marL="3657600">
              <a:spcBef>
                <a:spcPts val="0"/>
              </a:spcBef>
              <a:spcAft>
                <a:spcPts val="0"/>
              </a:spcAft>
              <a:buNone/>
              <a:defRPr/>
            </a:lvl8pPr>
            <a:lvl9pPr indent="-228600" lvl="8" marL="4114800">
              <a:spcBef>
                <a:spcPts val="0"/>
              </a:spcBef>
              <a:spcAft>
                <a:spcPts val="0"/>
              </a:spcAft>
              <a:buNone/>
              <a:defRPr/>
            </a:lvl9pPr>
          </a:lstStyle>
          <a:p/>
        </p:txBody>
      </p:sp>
      <p:sp>
        <p:nvSpPr>
          <p:cNvPr id="319" name="Google Shape;319;p27"/>
          <p:cNvSpPr txBox="1"/>
          <p:nvPr>
            <p:ph type="title"/>
          </p:nvPr>
        </p:nvSpPr>
        <p:spPr>
          <a:xfrm>
            <a:off x="622700" y="1323975"/>
            <a:ext cx="3889500" cy="965400"/>
          </a:xfrm>
          <a:prstGeom prst="rect">
            <a:avLst/>
          </a:prstGeom>
        </p:spPr>
        <p:txBody>
          <a:bodyPr anchorCtr="0" anchor="t" bIns="0" lIns="0" spcFirstLastPara="1" rIns="0" wrap="square" tIns="0">
            <a:noAutofit/>
          </a:bodyPr>
          <a:lstStyle>
            <a:lvl1pPr lvl="0">
              <a:lnSpc>
                <a:spcPct val="85000"/>
              </a:lnSpc>
              <a:spcBef>
                <a:spcPts val="0"/>
              </a:spcBef>
              <a:spcAft>
                <a:spcPts val="0"/>
              </a:spcAft>
              <a:buNone/>
              <a:defRPr sz="2400">
                <a:latin typeface="Instrument Sans Medium"/>
                <a:ea typeface="Instrument Sans Medium"/>
                <a:cs typeface="Instrument Sans Medium"/>
                <a:sym typeface="Instrument Sans Medium"/>
              </a:defRPr>
            </a:lvl1pPr>
            <a:lvl2pPr lvl="1">
              <a:lnSpc>
                <a:spcPct val="85000"/>
              </a:lnSpc>
              <a:spcBef>
                <a:spcPts val="0"/>
              </a:spcBef>
              <a:spcAft>
                <a:spcPts val="0"/>
              </a:spcAft>
              <a:buNone/>
              <a:defRPr sz="2400"/>
            </a:lvl2pPr>
            <a:lvl3pPr lvl="2">
              <a:lnSpc>
                <a:spcPct val="85000"/>
              </a:lnSpc>
              <a:spcBef>
                <a:spcPts val="0"/>
              </a:spcBef>
              <a:spcAft>
                <a:spcPts val="0"/>
              </a:spcAft>
              <a:buNone/>
              <a:defRPr sz="2400"/>
            </a:lvl3pPr>
            <a:lvl4pPr lvl="3">
              <a:lnSpc>
                <a:spcPct val="85000"/>
              </a:lnSpc>
              <a:spcBef>
                <a:spcPts val="0"/>
              </a:spcBef>
              <a:spcAft>
                <a:spcPts val="0"/>
              </a:spcAft>
              <a:buNone/>
              <a:defRPr sz="2400"/>
            </a:lvl4pPr>
            <a:lvl5pPr lvl="4">
              <a:lnSpc>
                <a:spcPct val="85000"/>
              </a:lnSpc>
              <a:spcBef>
                <a:spcPts val="0"/>
              </a:spcBef>
              <a:spcAft>
                <a:spcPts val="0"/>
              </a:spcAft>
              <a:buNone/>
              <a:defRPr sz="2400"/>
            </a:lvl5pPr>
            <a:lvl6pPr lvl="5">
              <a:lnSpc>
                <a:spcPct val="85000"/>
              </a:lnSpc>
              <a:spcBef>
                <a:spcPts val="0"/>
              </a:spcBef>
              <a:spcAft>
                <a:spcPts val="0"/>
              </a:spcAft>
              <a:buNone/>
              <a:defRPr sz="2400"/>
            </a:lvl6pPr>
            <a:lvl7pPr lvl="6">
              <a:lnSpc>
                <a:spcPct val="85000"/>
              </a:lnSpc>
              <a:spcBef>
                <a:spcPts val="0"/>
              </a:spcBef>
              <a:spcAft>
                <a:spcPts val="0"/>
              </a:spcAft>
              <a:buNone/>
              <a:defRPr sz="2400"/>
            </a:lvl7pPr>
            <a:lvl8pPr lvl="7">
              <a:lnSpc>
                <a:spcPct val="85000"/>
              </a:lnSpc>
              <a:spcBef>
                <a:spcPts val="0"/>
              </a:spcBef>
              <a:spcAft>
                <a:spcPts val="0"/>
              </a:spcAft>
              <a:buNone/>
              <a:defRPr sz="2400"/>
            </a:lvl8pPr>
            <a:lvl9pPr lvl="8">
              <a:lnSpc>
                <a:spcPct val="85000"/>
              </a:lnSpc>
              <a:spcBef>
                <a:spcPts val="0"/>
              </a:spcBef>
              <a:spcAft>
                <a:spcPts val="0"/>
              </a:spcAft>
              <a:buNone/>
              <a:defRPr sz="2400"/>
            </a:lvl9pPr>
          </a:lstStyle>
          <a:p/>
        </p:txBody>
      </p:sp>
      <p:sp>
        <p:nvSpPr>
          <p:cNvPr id="320" name="Google Shape;320;p27"/>
          <p:cNvSpPr txBox="1"/>
          <p:nvPr>
            <p:ph idx="3" type="subTitle"/>
          </p:nvPr>
        </p:nvSpPr>
        <p:spPr>
          <a:xfrm>
            <a:off x="284700" y="284400"/>
            <a:ext cx="1965900" cy="192000"/>
          </a:xfrm>
          <a:prstGeom prst="rect">
            <a:avLst/>
          </a:prstGeom>
        </p:spPr>
        <p:txBody>
          <a:bodyPr anchorCtr="0" anchor="t" bIns="0" lIns="0" spcFirstLastPara="1" rIns="0" wrap="square" tIns="0">
            <a:noAutofit/>
          </a:bodyPr>
          <a:lstStyle>
            <a:lvl1pPr lvl="0">
              <a:spcBef>
                <a:spcPts val="0"/>
              </a:spcBef>
              <a:spcAft>
                <a:spcPts val="0"/>
              </a:spcAft>
              <a:buClr>
                <a:schemeClr val="accent5"/>
              </a:buClr>
              <a:buSzPts val="700"/>
              <a:buFont typeface="Instrument Sans"/>
              <a:buNone/>
              <a:defRPr sz="700">
                <a:solidFill>
                  <a:schemeClr val="accent5"/>
                </a:solidFill>
              </a:defRPr>
            </a:lvl1pPr>
            <a:lvl2pPr lvl="1">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2pPr>
            <a:lvl3pPr lvl="2">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3pPr>
            <a:lvl4pPr lvl="3">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4pPr>
            <a:lvl5pPr lvl="4">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5pPr>
            <a:lvl6pPr lvl="5">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6pPr>
            <a:lvl7pPr lvl="6">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7pPr>
            <a:lvl8pPr lvl="7">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8pPr>
            <a:lvl9pPr lvl="8">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9pPr>
          </a:lstStyle>
          <a:p/>
        </p:txBody>
      </p:sp>
      <p:sp>
        <p:nvSpPr>
          <p:cNvPr id="321" name="Google Shape;321;p27"/>
          <p:cNvSpPr txBox="1"/>
          <p:nvPr>
            <p:ph idx="4" type="subTitle"/>
          </p:nvPr>
        </p:nvSpPr>
        <p:spPr>
          <a:xfrm>
            <a:off x="6890875" y="284400"/>
            <a:ext cx="1965900" cy="192000"/>
          </a:xfrm>
          <a:prstGeom prst="rect">
            <a:avLst/>
          </a:prstGeom>
        </p:spPr>
        <p:txBody>
          <a:bodyPr anchorCtr="0" anchor="t" bIns="0" lIns="0" spcFirstLastPara="1" rIns="0" wrap="square" tIns="0">
            <a:noAutofit/>
          </a:bodyPr>
          <a:lstStyle>
            <a:lvl1pPr lvl="0" algn="r">
              <a:spcBef>
                <a:spcPts val="0"/>
              </a:spcBef>
              <a:spcAft>
                <a:spcPts val="0"/>
              </a:spcAft>
              <a:buClr>
                <a:schemeClr val="accent5"/>
              </a:buClr>
              <a:buSzPts val="700"/>
              <a:buNone/>
              <a:defRPr sz="700">
                <a:solidFill>
                  <a:schemeClr val="accent5"/>
                </a:solidFill>
              </a:defRPr>
            </a:lvl1pPr>
            <a:lvl2pPr lvl="1"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2pPr>
            <a:lvl3pPr lvl="2"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3pPr>
            <a:lvl4pPr lvl="3"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4pPr>
            <a:lvl5pPr lvl="4"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5pPr>
            <a:lvl6pPr lvl="5"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6pPr>
            <a:lvl7pPr lvl="6"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7pPr>
            <a:lvl8pPr lvl="7"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8pPr>
            <a:lvl9pPr lvl="8"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9pPr>
          </a:lstStyle>
          <a:p/>
        </p:txBody>
      </p:sp>
      <p:sp>
        <p:nvSpPr>
          <p:cNvPr id="322" name="Google Shape;322;p27"/>
          <p:cNvSpPr txBox="1"/>
          <p:nvPr>
            <p:ph idx="5" type="body"/>
          </p:nvPr>
        </p:nvSpPr>
        <p:spPr>
          <a:xfrm>
            <a:off x="4629475" y="2513100"/>
            <a:ext cx="2055000" cy="1926600"/>
          </a:xfrm>
          <a:prstGeom prst="rect">
            <a:avLst/>
          </a:prstGeom>
        </p:spPr>
        <p:txBody>
          <a:bodyPr anchorCtr="0" anchor="b" bIns="91425" lIns="91425" spcFirstLastPara="1" rIns="91425" wrap="square" tIns="91425">
            <a:noAutofit/>
          </a:bodyPr>
          <a:lstStyle>
            <a:lvl1pPr indent="-228600" lvl="0" marL="457200">
              <a:lnSpc>
                <a:spcPct val="115000"/>
              </a:lnSpc>
              <a:spcBef>
                <a:spcPts val="0"/>
              </a:spcBef>
              <a:spcAft>
                <a:spcPts val="0"/>
              </a:spcAft>
              <a:buSzPts val="1000"/>
              <a:buNone/>
              <a:defRPr/>
            </a:lvl1pPr>
            <a:lvl2pPr indent="-228600" lvl="1" marL="914400">
              <a:lnSpc>
                <a:spcPct val="115000"/>
              </a:lnSpc>
              <a:spcBef>
                <a:spcPts val="0"/>
              </a:spcBef>
              <a:spcAft>
                <a:spcPts val="0"/>
              </a:spcAft>
              <a:buSzPts val="1000"/>
              <a:buNone/>
              <a:defRPr/>
            </a:lvl2pPr>
            <a:lvl3pPr indent="-228600" lvl="2" marL="1371600">
              <a:lnSpc>
                <a:spcPct val="115000"/>
              </a:lnSpc>
              <a:spcBef>
                <a:spcPts val="0"/>
              </a:spcBef>
              <a:spcAft>
                <a:spcPts val="0"/>
              </a:spcAft>
              <a:buSzPts val="1000"/>
              <a:buNone/>
              <a:defRPr/>
            </a:lvl3pPr>
            <a:lvl4pPr indent="-228600" lvl="3" marL="1828800">
              <a:lnSpc>
                <a:spcPct val="115000"/>
              </a:lnSpc>
              <a:spcBef>
                <a:spcPts val="0"/>
              </a:spcBef>
              <a:spcAft>
                <a:spcPts val="0"/>
              </a:spcAft>
              <a:buSzPts val="1000"/>
              <a:buNone/>
              <a:defRPr/>
            </a:lvl4pPr>
            <a:lvl5pPr indent="-228600" lvl="4" marL="2286000">
              <a:lnSpc>
                <a:spcPct val="115000"/>
              </a:lnSpc>
              <a:spcBef>
                <a:spcPts val="0"/>
              </a:spcBef>
              <a:spcAft>
                <a:spcPts val="0"/>
              </a:spcAft>
              <a:buSzPts val="1000"/>
              <a:buNone/>
              <a:defRPr/>
            </a:lvl5pPr>
            <a:lvl6pPr indent="-228600" lvl="5" marL="2743200">
              <a:lnSpc>
                <a:spcPct val="115000"/>
              </a:lnSpc>
              <a:spcBef>
                <a:spcPts val="0"/>
              </a:spcBef>
              <a:spcAft>
                <a:spcPts val="0"/>
              </a:spcAft>
              <a:buSzPts val="1000"/>
              <a:buNone/>
              <a:defRPr/>
            </a:lvl6pPr>
            <a:lvl7pPr indent="-228600" lvl="6" marL="3200400">
              <a:lnSpc>
                <a:spcPct val="115000"/>
              </a:lnSpc>
              <a:spcBef>
                <a:spcPts val="0"/>
              </a:spcBef>
              <a:spcAft>
                <a:spcPts val="0"/>
              </a:spcAft>
              <a:buSzPts val="1000"/>
              <a:buNone/>
              <a:defRPr/>
            </a:lvl7pPr>
            <a:lvl8pPr indent="-228600" lvl="7" marL="3657600">
              <a:lnSpc>
                <a:spcPct val="115000"/>
              </a:lnSpc>
              <a:spcBef>
                <a:spcPts val="0"/>
              </a:spcBef>
              <a:spcAft>
                <a:spcPts val="0"/>
              </a:spcAft>
              <a:buSzPts val="1000"/>
              <a:buNone/>
              <a:defRPr/>
            </a:lvl8pPr>
            <a:lvl9pPr indent="-228600" lvl="8" marL="4114800">
              <a:lnSpc>
                <a:spcPct val="115000"/>
              </a:lnSpc>
              <a:spcBef>
                <a:spcPts val="0"/>
              </a:spcBef>
              <a:spcAft>
                <a:spcPts val="0"/>
              </a:spcAft>
              <a:buSzPts val="1000"/>
              <a:buNone/>
              <a:defRPr/>
            </a:lvl9pPr>
          </a:lstStyle>
          <a:p/>
        </p:txBody>
      </p:sp>
      <p:sp>
        <p:nvSpPr>
          <p:cNvPr id="323" name="Google Shape;323;p27"/>
          <p:cNvSpPr txBox="1"/>
          <p:nvPr>
            <p:ph idx="6" type="subTitle"/>
          </p:nvPr>
        </p:nvSpPr>
        <p:spPr>
          <a:xfrm>
            <a:off x="4783900" y="1539225"/>
            <a:ext cx="1821600" cy="568500"/>
          </a:xfrm>
          <a:prstGeom prst="rect">
            <a:avLst/>
          </a:prstGeom>
        </p:spPr>
        <p:txBody>
          <a:bodyPr anchorCtr="0" anchor="t" bIns="91425" lIns="91425" spcFirstLastPara="1" rIns="91425" wrap="square" tIns="91425">
            <a:noAutofit/>
          </a:bodyPr>
          <a:lstStyle>
            <a:lvl1pPr lvl="0">
              <a:spcBef>
                <a:spcPts val="0"/>
              </a:spcBef>
              <a:spcAft>
                <a:spcPts val="0"/>
              </a:spcAft>
              <a:buNone/>
              <a:defRPr b="1" sz="1200"/>
            </a:lvl1pPr>
            <a:lvl2pPr lvl="1">
              <a:spcBef>
                <a:spcPts val="0"/>
              </a:spcBef>
              <a:spcAft>
                <a:spcPts val="0"/>
              </a:spcAft>
              <a:buClr>
                <a:schemeClr val="lt1"/>
              </a:buClr>
              <a:buSzPts val="1400"/>
              <a:buFont typeface="Instrument Sans"/>
              <a:buNone/>
              <a:defRPr>
                <a:solidFill>
                  <a:schemeClr val="lt1"/>
                </a:solidFill>
              </a:defRPr>
            </a:lvl2pPr>
            <a:lvl3pPr lvl="2">
              <a:spcBef>
                <a:spcPts val="0"/>
              </a:spcBef>
              <a:spcAft>
                <a:spcPts val="0"/>
              </a:spcAft>
              <a:buClr>
                <a:schemeClr val="lt1"/>
              </a:buClr>
              <a:buSzPts val="1400"/>
              <a:buFont typeface="Instrument Sans"/>
              <a:buNone/>
              <a:defRPr>
                <a:solidFill>
                  <a:schemeClr val="lt1"/>
                </a:solidFill>
              </a:defRPr>
            </a:lvl3pPr>
            <a:lvl4pPr lvl="3">
              <a:spcBef>
                <a:spcPts val="0"/>
              </a:spcBef>
              <a:spcAft>
                <a:spcPts val="0"/>
              </a:spcAft>
              <a:buClr>
                <a:schemeClr val="lt1"/>
              </a:buClr>
              <a:buSzPts val="1400"/>
              <a:buFont typeface="Instrument Sans"/>
              <a:buNone/>
              <a:defRPr>
                <a:solidFill>
                  <a:schemeClr val="lt1"/>
                </a:solidFill>
              </a:defRPr>
            </a:lvl4pPr>
            <a:lvl5pPr lvl="4">
              <a:spcBef>
                <a:spcPts val="0"/>
              </a:spcBef>
              <a:spcAft>
                <a:spcPts val="0"/>
              </a:spcAft>
              <a:buClr>
                <a:schemeClr val="lt1"/>
              </a:buClr>
              <a:buSzPts val="1400"/>
              <a:buFont typeface="Instrument Sans"/>
              <a:buNone/>
              <a:defRPr>
                <a:solidFill>
                  <a:schemeClr val="lt1"/>
                </a:solidFill>
              </a:defRPr>
            </a:lvl5pPr>
            <a:lvl6pPr lvl="5">
              <a:spcBef>
                <a:spcPts val="0"/>
              </a:spcBef>
              <a:spcAft>
                <a:spcPts val="0"/>
              </a:spcAft>
              <a:buClr>
                <a:schemeClr val="lt1"/>
              </a:buClr>
              <a:buSzPts val="1400"/>
              <a:buFont typeface="Instrument Sans"/>
              <a:buNone/>
              <a:defRPr>
                <a:solidFill>
                  <a:schemeClr val="lt1"/>
                </a:solidFill>
              </a:defRPr>
            </a:lvl6pPr>
            <a:lvl7pPr lvl="6">
              <a:spcBef>
                <a:spcPts val="0"/>
              </a:spcBef>
              <a:spcAft>
                <a:spcPts val="0"/>
              </a:spcAft>
              <a:buClr>
                <a:schemeClr val="lt1"/>
              </a:buClr>
              <a:buSzPts val="1400"/>
              <a:buFont typeface="Instrument Sans"/>
              <a:buNone/>
              <a:defRPr>
                <a:solidFill>
                  <a:schemeClr val="lt1"/>
                </a:solidFill>
              </a:defRPr>
            </a:lvl7pPr>
            <a:lvl8pPr lvl="7">
              <a:spcBef>
                <a:spcPts val="0"/>
              </a:spcBef>
              <a:spcAft>
                <a:spcPts val="0"/>
              </a:spcAft>
              <a:buClr>
                <a:schemeClr val="lt1"/>
              </a:buClr>
              <a:buSzPts val="1400"/>
              <a:buFont typeface="Instrument Sans"/>
              <a:buNone/>
              <a:defRPr>
                <a:solidFill>
                  <a:schemeClr val="lt1"/>
                </a:solidFill>
              </a:defRPr>
            </a:lvl8pPr>
            <a:lvl9pPr lvl="8">
              <a:spcBef>
                <a:spcPts val="0"/>
              </a:spcBef>
              <a:spcAft>
                <a:spcPts val="0"/>
              </a:spcAft>
              <a:buClr>
                <a:schemeClr val="lt1"/>
              </a:buClr>
              <a:buSzPts val="1400"/>
              <a:buFont typeface="Instrument Sans"/>
              <a:buNone/>
              <a:defRPr>
                <a:solidFill>
                  <a:schemeClr val="lt1"/>
                </a:solidFill>
              </a:defRPr>
            </a:lvl9pPr>
          </a:lstStyle>
          <a:p/>
        </p:txBody>
      </p:sp>
      <p:sp>
        <p:nvSpPr>
          <p:cNvPr id="324" name="Google Shape;324;p27"/>
          <p:cNvSpPr txBox="1"/>
          <p:nvPr>
            <p:ph idx="12" type="sldNum"/>
          </p:nvPr>
        </p:nvSpPr>
        <p:spPr>
          <a:xfrm>
            <a:off x="8556779" y="4668600"/>
            <a:ext cx="300000" cy="196800"/>
          </a:xfrm>
          <a:prstGeom prst="rect">
            <a:avLst/>
          </a:prstGeom>
          <a:noFill/>
          <a:ln>
            <a:noFill/>
          </a:ln>
        </p:spPr>
        <p:txBody>
          <a:bodyPr anchorCtr="0" anchor="b" bIns="0" lIns="0" spcFirstLastPara="1" rIns="0" wrap="square" tIns="0">
            <a:noAutofit/>
          </a:bodyPr>
          <a:lstStyle>
            <a:lvl1pPr lvl="0" algn="r">
              <a:buNone/>
              <a:defRPr sz="700">
                <a:solidFill>
                  <a:schemeClr val="accent6"/>
                </a:solidFill>
                <a:latin typeface="Instrument Sans"/>
                <a:ea typeface="Instrument Sans"/>
                <a:cs typeface="Instrument Sans"/>
                <a:sym typeface="Instrument Sans"/>
              </a:defRPr>
            </a:lvl1pPr>
            <a:lvl2pPr lvl="1" algn="r">
              <a:buNone/>
              <a:defRPr sz="700">
                <a:solidFill>
                  <a:schemeClr val="accent6"/>
                </a:solidFill>
                <a:latin typeface="Instrument Sans"/>
                <a:ea typeface="Instrument Sans"/>
                <a:cs typeface="Instrument Sans"/>
                <a:sym typeface="Instrument Sans"/>
              </a:defRPr>
            </a:lvl2pPr>
            <a:lvl3pPr lvl="2" algn="r">
              <a:buNone/>
              <a:defRPr sz="700">
                <a:solidFill>
                  <a:schemeClr val="accent6"/>
                </a:solidFill>
                <a:latin typeface="Instrument Sans"/>
                <a:ea typeface="Instrument Sans"/>
                <a:cs typeface="Instrument Sans"/>
                <a:sym typeface="Instrument Sans"/>
              </a:defRPr>
            </a:lvl3pPr>
            <a:lvl4pPr lvl="3" algn="r">
              <a:buNone/>
              <a:defRPr sz="700">
                <a:solidFill>
                  <a:schemeClr val="accent6"/>
                </a:solidFill>
                <a:latin typeface="Instrument Sans"/>
                <a:ea typeface="Instrument Sans"/>
                <a:cs typeface="Instrument Sans"/>
                <a:sym typeface="Instrument Sans"/>
              </a:defRPr>
            </a:lvl4pPr>
            <a:lvl5pPr lvl="4" algn="r">
              <a:buNone/>
              <a:defRPr sz="700">
                <a:solidFill>
                  <a:schemeClr val="accent6"/>
                </a:solidFill>
                <a:latin typeface="Instrument Sans"/>
                <a:ea typeface="Instrument Sans"/>
                <a:cs typeface="Instrument Sans"/>
                <a:sym typeface="Instrument Sans"/>
              </a:defRPr>
            </a:lvl5pPr>
            <a:lvl6pPr lvl="5" algn="r">
              <a:buNone/>
              <a:defRPr sz="700">
                <a:solidFill>
                  <a:schemeClr val="accent6"/>
                </a:solidFill>
                <a:latin typeface="Instrument Sans"/>
                <a:ea typeface="Instrument Sans"/>
                <a:cs typeface="Instrument Sans"/>
                <a:sym typeface="Instrument Sans"/>
              </a:defRPr>
            </a:lvl6pPr>
            <a:lvl7pPr lvl="6" algn="r">
              <a:buNone/>
              <a:defRPr sz="700">
                <a:solidFill>
                  <a:schemeClr val="accent6"/>
                </a:solidFill>
                <a:latin typeface="Instrument Sans"/>
                <a:ea typeface="Instrument Sans"/>
                <a:cs typeface="Instrument Sans"/>
                <a:sym typeface="Instrument Sans"/>
              </a:defRPr>
            </a:lvl7pPr>
            <a:lvl8pPr lvl="7" algn="r">
              <a:buNone/>
              <a:defRPr sz="700">
                <a:solidFill>
                  <a:schemeClr val="accent6"/>
                </a:solidFill>
                <a:latin typeface="Instrument Sans"/>
                <a:ea typeface="Instrument Sans"/>
                <a:cs typeface="Instrument Sans"/>
                <a:sym typeface="Instrument Sans"/>
              </a:defRPr>
            </a:lvl8pPr>
            <a:lvl9pPr lvl="8" algn="r">
              <a:buNone/>
              <a:defRPr sz="700">
                <a:solidFill>
                  <a:schemeClr val="accent6"/>
                </a:solidFill>
                <a:latin typeface="Instrument Sans"/>
                <a:ea typeface="Instrument Sans"/>
                <a:cs typeface="Instrument Sans"/>
                <a:sym typeface="Instrument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xes and image">
  <p:cSld name="CUSTOM">
    <p:spTree>
      <p:nvGrpSpPr>
        <p:cNvPr id="325" name="Shape 325"/>
        <p:cNvGrpSpPr/>
        <p:nvPr/>
      </p:nvGrpSpPr>
      <p:grpSpPr>
        <a:xfrm>
          <a:off x="0" y="0"/>
          <a:ext cx="0" cy="0"/>
          <a:chOff x="0" y="0"/>
          <a:chExt cx="0" cy="0"/>
        </a:xfrm>
      </p:grpSpPr>
      <p:sp>
        <p:nvSpPr>
          <p:cNvPr id="326" name="Google Shape;326;p28"/>
          <p:cNvSpPr/>
          <p:nvPr/>
        </p:nvSpPr>
        <p:spPr>
          <a:xfrm>
            <a:off x="6084175" y="474900"/>
            <a:ext cx="2771400" cy="4193700"/>
          </a:xfrm>
          <a:prstGeom prst="roundRect">
            <a:avLst>
              <a:gd fmla="val 7333"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Instrument Sans"/>
              <a:ea typeface="Instrument Sans"/>
              <a:cs typeface="Instrument Sans"/>
              <a:sym typeface="Instrument Sans"/>
            </a:endParaRPr>
          </a:p>
        </p:txBody>
      </p:sp>
      <p:sp>
        <p:nvSpPr>
          <p:cNvPr id="327" name="Google Shape;327;p28"/>
          <p:cNvSpPr txBox="1"/>
          <p:nvPr>
            <p:ph idx="12" type="sldNum"/>
          </p:nvPr>
        </p:nvSpPr>
        <p:spPr>
          <a:xfrm>
            <a:off x="8556779" y="4668600"/>
            <a:ext cx="300000" cy="196800"/>
          </a:xfrm>
          <a:prstGeom prst="rect">
            <a:avLst/>
          </a:prstGeom>
          <a:noFill/>
          <a:ln>
            <a:noFill/>
          </a:ln>
        </p:spPr>
        <p:txBody>
          <a:bodyPr anchorCtr="0" anchor="b" bIns="0" lIns="0" spcFirstLastPara="1" rIns="0" wrap="square" tIns="0">
            <a:noAutofit/>
          </a:bodyPr>
          <a:lstStyle>
            <a:lvl1pPr lvl="0" algn="r">
              <a:buNone/>
              <a:defRPr sz="700">
                <a:solidFill>
                  <a:schemeClr val="accent6"/>
                </a:solidFill>
                <a:latin typeface="Instrument Sans"/>
                <a:ea typeface="Instrument Sans"/>
                <a:cs typeface="Instrument Sans"/>
                <a:sym typeface="Instrument Sans"/>
              </a:defRPr>
            </a:lvl1pPr>
            <a:lvl2pPr lvl="1" algn="r">
              <a:buNone/>
              <a:defRPr sz="700">
                <a:solidFill>
                  <a:schemeClr val="accent6"/>
                </a:solidFill>
                <a:latin typeface="Instrument Sans"/>
                <a:ea typeface="Instrument Sans"/>
                <a:cs typeface="Instrument Sans"/>
                <a:sym typeface="Instrument Sans"/>
              </a:defRPr>
            </a:lvl2pPr>
            <a:lvl3pPr lvl="2" algn="r">
              <a:buNone/>
              <a:defRPr sz="700">
                <a:solidFill>
                  <a:schemeClr val="accent6"/>
                </a:solidFill>
                <a:latin typeface="Instrument Sans"/>
                <a:ea typeface="Instrument Sans"/>
                <a:cs typeface="Instrument Sans"/>
                <a:sym typeface="Instrument Sans"/>
              </a:defRPr>
            </a:lvl3pPr>
            <a:lvl4pPr lvl="3" algn="r">
              <a:buNone/>
              <a:defRPr sz="700">
                <a:solidFill>
                  <a:schemeClr val="accent6"/>
                </a:solidFill>
                <a:latin typeface="Instrument Sans"/>
                <a:ea typeface="Instrument Sans"/>
                <a:cs typeface="Instrument Sans"/>
                <a:sym typeface="Instrument Sans"/>
              </a:defRPr>
            </a:lvl4pPr>
            <a:lvl5pPr lvl="4" algn="r">
              <a:buNone/>
              <a:defRPr sz="700">
                <a:solidFill>
                  <a:schemeClr val="accent6"/>
                </a:solidFill>
                <a:latin typeface="Instrument Sans"/>
                <a:ea typeface="Instrument Sans"/>
                <a:cs typeface="Instrument Sans"/>
                <a:sym typeface="Instrument Sans"/>
              </a:defRPr>
            </a:lvl5pPr>
            <a:lvl6pPr lvl="5" algn="r">
              <a:buNone/>
              <a:defRPr sz="700">
                <a:solidFill>
                  <a:schemeClr val="accent6"/>
                </a:solidFill>
                <a:latin typeface="Instrument Sans"/>
                <a:ea typeface="Instrument Sans"/>
                <a:cs typeface="Instrument Sans"/>
                <a:sym typeface="Instrument Sans"/>
              </a:defRPr>
            </a:lvl6pPr>
            <a:lvl7pPr lvl="6" algn="r">
              <a:buNone/>
              <a:defRPr sz="700">
                <a:solidFill>
                  <a:schemeClr val="accent6"/>
                </a:solidFill>
                <a:latin typeface="Instrument Sans"/>
                <a:ea typeface="Instrument Sans"/>
                <a:cs typeface="Instrument Sans"/>
                <a:sym typeface="Instrument Sans"/>
              </a:defRPr>
            </a:lvl7pPr>
            <a:lvl8pPr lvl="7" algn="r">
              <a:buNone/>
              <a:defRPr sz="700">
                <a:solidFill>
                  <a:schemeClr val="accent6"/>
                </a:solidFill>
                <a:latin typeface="Instrument Sans"/>
                <a:ea typeface="Instrument Sans"/>
                <a:cs typeface="Instrument Sans"/>
                <a:sym typeface="Instrument Sans"/>
              </a:defRPr>
            </a:lvl8pPr>
            <a:lvl9pPr lvl="8" algn="r">
              <a:buNone/>
              <a:defRPr sz="700">
                <a:solidFill>
                  <a:schemeClr val="accent6"/>
                </a:solidFill>
                <a:latin typeface="Instrument Sans"/>
                <a:ea typeface="Instrument Sans"/>
                <a:cs typeface="Instrument Sans"/>
                <a:sym typeface="Instrument Sans"/>
              </a:defRPr>
            </a:lvl9pPr>
          </a:lstStyle>
          <a:p>
            <a:pPr indent="0" lvl="0" marL="0" rtl="0" algn="r">
              <a:spcBef>
                <a:spcPts val="0"/>
              </a:spcBef>
              <a:spcAft>
                <a:spcPts val="0"/>
              </a:spcAft>
              <a:buNone/>
            </a:pPr>
            <a:fld id="{00000000-1234-1234-1234-123412341234}" type="slidenum">
              <a:rPr lang="en"/>
              <a:t>‹#›</a:t>
            </a:fld>
            <a:endParaRPr/>
          </a:p>
        </p:txBody>
      </p:sp>
      <p:sp>
        <p:nvSpPr>
          <p:cNvPr id="328" name="Google Shape;328;p28"/>
          <p:cNvSpPr/>
          <p:nvPr/>
        </p:nvSpPr>
        <p:spPr>
          <a:xfrm>
            <a:off x="288400" y="474900"/>
            <a:ext cx="5670000" cy="4193700"/>
          </a:xfrm>
          <a:prstGeom prst="roundRect">
            <a:avLst>
              <a:gd fmla="val 4076"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Instrument Sans"/>
              <a:ea typeface="Instrument Sans"/>
              <a:cs typeface="Instrument Sans"/>
              <a:sym typeface="Instrument Sans"/>
            </a:endParaRPr>
          </a:p>
        </p:txBody>
      </p:sp>
      <p:sp>
        <p:nvSpPr>
          <p:cNvPr id="329" name="Google Shape;329;p28"/>
          <p:cNvSpPr/>
          <p:nvPr/>
        </p:nvSpPr>
        <p:spPr>
          <a:xfrm>
            <a:off x="567700" y="4089150"/>
            <a:ext cx="1112100" cy="350700"/>
          </a:xfrm>
          <a:prstGeom prst="roundRect">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800">
              <a:solidFill>
                <a:schemeClr val="lt1"/>
              </a:solidFill>
              <a:latin typeface="Instrument Sans Medium"/>
              <a:ea typeface="Instrument Sans Medium"/>
              <a:cs typeface="Instrument Sans Medium"/>
              <a:sym typeface="Instrument Sans Medium"/>
            </a:endParaRPr>
          </a:p>
        </p:txBody>
      </p:sp>
      <p:sp>
        <p:nvSpPr>
          <p:cNvPr id="330" name="Google Shape;330;p28"/>
          <p:cNvSpPr/>
          <p:nvPr/>
        </p:nvSpPr>
        <p:spPr>
          <a:xfrm>
            <a:off x="1679742" y="4089150"/>
            <a:ext cx="1112100" cy="350700"/>
          </a:xfrm>
          <a:prstGeom prst="roundRect">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800">
              <a:solidFill>
                <a:schemeClr val="lt1"/>
              </a:solidFill>
              <a:latin typeface="Instrument Sans Medium"/>
              <a:ea typeface="Instrument Sans Medium"/>
              <a:cs typeface="Instrument Sans Medium"/>
              <a:sym typeface="Instrument Sans Medium"/>
            </a:endParaRPr>
          </a:p>
        </p:txBody>
      </p:sp>
      <p:sp>
        <p:nvSpPr>
          <p:cNvPr id="331" name="Google Shape;331;p28"/>
          <p:cNvSpPr/>
          <p:nvPr/>
        </p:nvSpPr>
        <p:spPr>
          <a:xfrm>
            <a:off x="2791783" y="4089150"/>
            <a:ext cx="1112100" cy="350700"/>
          </a:xfrm>
          <a:prstGeom prst="roundRect">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800">
              <a:solidFill>
                <a:schemeClr val="lt1"/>
              </a:solidFill>
              <a:latin typeface="Instrument Sans Medium"/>
              <a:ea typeface="Instrument Sans Medium"/>
              <a:cs typeface="Instrument Sans Medium"/>
              <a:sym typeface="Instrument Sans Medium"/>
            </a:endParaRPr>
          </a:p>
        </p:txBody>
      </p:sp>
      <p:sp>
        <p:nvSpPr>
          <p:cNvPr id="332" name="Google Shape;332;p28"/>
          <p:cNvSpPr txBox="1"/>
          <p:nvPr>
            <p:ph type="title"/>
          </p:nvPr>
        </p:nvSpPr>
        <p:spPr>
          <a:xfrm>
            <a:off x="586125" y="745875"/>
            <a:ext cx="4471200" cy="942000"/>
          </a:xfrm>
          <a:prstGeom prst="rect">
            <a:avLst/>
          </a:prstGeom>
        </p:spPr>
        <p:txBody>
          <a:bodyPr anchorCtr="0" anchor="t" bIns="0" lIns="0" spcFirstLastPara="1" rIns="0" wrap="square" tIns="0">
            <a:noAutofit/>
          </a:bodyPr>
          <a:lstStyle>
            <a:lvl1pPr lvl="0">
              <a:lnSpc>
                <a:spcPct val="85000"/>
              </a:lnSpc>
              <a:spcBef>
                <a:spcPts val="0"/>
              </a:spcBef>
              <a:spcAft>
                <a:spcPts val="0"/>
              </a:spcAft>
              <a:buNone/>
              <a:defRPr sz="3600">
                <a:latin typeface="Instrument Sans Medium"/>
                <a:ea typeface="Instrument Sans Medium"/>
                <a:cs typeface="Instrument Sans Medium"/>
                <a:sym typeface="Instrument Sans Medium"/>
              </a:defRPr>
            </a:lvl1pPr>
            <a:lvl2pPr lvl="1">
              <a:lnSpc>
                <a:spcPct val="85000"/>
              </a:lnSpc>
              <a:spcBef>
                <a:spcPts val="0"/>
              </a:spcBef>
              <a:spcAft>
                <a:spcPts val="0"/>
              </a:spcAft>
              <a:buNone/>
              <a:defRPr sz="3600">
                <a:latin typeface="Instrument Sans Medium"/>
                <a:ea typeface="Instrument Sans Medium"/>
                <a:cs typeface="Instrument Sans Medium"/>
                <a:sym typeface="Instrument Sans Medium"/>
              </a:defRPr>
            </a:lvl2pPr>
            <a:lvl3pPr lvl="2">
              <a:lnSpc>
                <a:spcPct val="85000"/>
              </a:lnSpc>
              <a:spcBef>
                <a:spcPts val="0"/>
              </a:spcBef>
              <a:spcAft>
                <a:spcPts val="0"/>
              </a:spcAft>
              <a:buNone/>
              <a:defRPr sz="3600">
                <a:latin typeface="Instrument Sans Medium"/>
                <a:ea typeface="Instrument Sans Medium"/>
                <a:cs typeface="Instrument Sans Medium"/>
                <a:sym typeface="Instrument Sans Medium"/>
              </a:defRPr>
            </a:lvl3pPr>
            <a:lvl4pPr lvl="3">
              <a:lnSpc>
                <a:spcPct val="85000"/>
              </a:lnSpc>
              <a:spcBef>
                <a:spcPts val="0"/>
              </a:spcBef>
              <a:spcAft>
                <a:spcPts val="0"/>
              </a:spcAft>
              <a:buNone/>
              <a:defRPr sz="3600">
                <a:latin typeface="Instrument Sans Medium"/>
                <a:ea typeface="Instrument Sans Medium"/>
                <a:cs typeface="Instrument Sans Medium"/>
                <a:sym typeface="Instrument Sans Medium"/>
              </a:defRPr>
            </a:lvl4pPr>
            <a:lvl5pPr lvl="4">
              <a:lnSpc>
                <a:spcPct val="85000"/>
              </a:lnSpc>
              <a:spcBef>
                <a:spcPts val="0"/>
              </a:spcBef>
              <a:spcAft>
                <a:spcPts val="0"/>
              </a:spcAft>
              <a:buNone/>
              <a:defRPr sz="3600">
                <a:latin typeface="Instrument Sans Medium"/>
                <a:ea typeface="Instrument Sans Medium"/>
                <a:cs typeface="Instrument Sans Medium"/>
                <a:sym typeface="Instrument Sans Medium"/>
              </a:defRPr>
            </a:lvl5pPr>
            <a:lvl6pPr lvl="5">
              <a:lnSpc>
                <a:spcPct val="85000"/>
              </a:lnSpc>
              <a:spcBef>
                <a:spcPts val="0"/>
              </a:spcBef>
              <a:spcAft>
                <a:spcPts val="0"/>
              </a:spcAft>
              <a:buNone/>
              <a:defRPr sz="3600">
                <a:latin typeface="Instrument Sans Medium"/>
                <a:ea typeface="Instrument Sans Medium"/>
                <a:cs typeface="Instrument Sans Medium"/>
                <a:sym typeface="Instrument Sans Medium"/>
              </a:defRPr>
            </a:lvl6pPr>
            <a:lvl7pPr lvl="6">
              <a:lnSpc>
                <a:spcPct val="85000"/>
              </a:lnSpc>
              <a:spcBef>
                <a:spcPts val="0"/>
              </a:spcBef>
              <a:spcAft>
                <a:spcPts val="0"/>
              </a:spcAft>
              <a:buNone/>
              <a:defRPr sz="3600">
                <a:latin typeface="Instrument Sans Medium"/>
                <a:ea typeface="Instrument Sans Medium"/>
                <a:cs typeface="Instrument Sans Medium"/>
                <a:sym typeface="Instrument Sans Medium"/>
              </a:defRPr>
            </a:lvl7pPr>
            <a:lvl8pPr lvl="7">
              <a:lnSpc>
                <a:spcPct val="85000"/>
              </a:lnSpc>
              <a:spcBef>
                <a:spcPts val="0"/>
              </a:spcBef>
              <a:spcAft>
                <a:spcPts val="0"/>
              </a:spcAft>
              <a:buNone/>
              <a:defRPr sz="3600">
                <a:latin typeface="Instrument Sans Medium"/>
                <a:ea typeface="Instrument Sans Medium"/>
                <a:cs typeface="Instrument Sans Medium"/>
                <a:sym typeface="Instrument Sans Medium"/>
              </a:defRPr>
            </a:lvl8pPr>
            <a:lvl9pPr lvl="8">
              <a:lnSpc>
                <a:spcPct val="85000"/>
              </a:lnSpc>
              <a:spcBef>
                <a:spcPts val="0"/>
              </a:spcBef>
              <a:spcAft>
                <a:spcPts val="0"/>
              </a:spcAft>
              <a:buNone/>
              <a:defRPr sz="3600">
                <a:latin typeface="Instrument Sans Medium"/>
                <a:ea typeface="Instrument Sans Medium"/>
                <a:cs typeface="Instrument Sans Medium"/>
                <a:sym typeface="Instrument Sans Medium"/>
              </a:defRPr>
            </a:lvl9pPr>
          </a:lstStyle>
          <a:p/>
        </p:txBody>
      </p:sp>
      <p:sp>
        <p:nvSpPr>
          <p:cNvPr id="333" name="Google Shape;333;p28"/>
          <p:cNvSpPr txBox="1"/>
          <p:nvPr>
            <p:ph idx="1" type="body"/>
          </p:nvPr>
        </p:nvSpPr>
        <p:spPr>
          <a:xfrm>
            <a:off x="6379950" y="3477525"/>
            <a:ext cx="2121300" cy="965100"/>
          </a:xfrm>
          <a:prstGeom prst="rect">
            <a:avLst/>
          </a:prstGeom>
        </p:spPr>
        <p:txBody>
          <a:bodyPr anchorCtr="0" anchor="b" bIns="0" lIns="0" spcFirstLastPara="1" rIns="0" wrap="square" tIns="0">
            <a:noAutofit/>
          </a:bodyPr>
          <a:lstStyle>
            <a:lvl1pPr indent="-228600" lvl="0" marL="457200">
              <a:spcBef>
                <a:spcPts val="0"/>
              </a:spcBef>
              <a:spcAft>
                <a:spcPts val="0"/>
              </a:spcAft>
              <a:buNone/>
              <a:defRPr/>
            </a:lvl1pPr>
            <a:lvl2pPr indent="-228600" lvl="1" marL="914400">
              <a:spcBef>
                <a:spcPts val="0"/>
              </a:spcBef>
              <a:spcAft>
                <a:spcPts val="0"/>
              </a:spcAft>
              <a:buNone/>
              <a:defRPr/>
            </a:lvl2pPr>
            <a:lvl3pPr indent="-228600" lvl="2" marL="1371600">
              <a:spcBef>
                <a:spcPts val="0"/>
              </a:spcBef>
              <a:spcAft>
                <a:spcPts val="0"/>
              </a:spcAft>
              <a:buNone/>
              <a:defRPr/>
            </a:lvl3pPr>
            <a:lvl4pPr indent="-228600" lvl="3" marL="1828800">
              <a:spcBef>
                <a:spcPts val="0"/>
              </a:spcBef>
              <a:spcAft>
                <a:spcPts val="0"/>
              </a:spcAft>
              <a:buNone/>
              <a:defRPr/>
            </a:lvl4pPr>
            <a:lvl5pPr indent="-228600" lvl="4" marL="2286000">
              <a:spcBef>
                <a:spcPts val="0"/>
              </a:spcBef>
              <a:spcAft>
                <a:spcPts val="0"/>
              </a:spcAft>
              <a:buNone/>
              <a:defRPr/>
            </a:lvl5pPr>
            <a:lvl6pPr indent="-228600" lvl="5" marL="2743200">
              <a:spcBef>
                <a:spcPts val="0"/>
              </a:spcBef>
              <a:spcAft>
                <a:spcPts val="0"/>
              </a:spcAft>
              <a:buNone/>
              <a:defRPr/>
            </a:lvl6pPr>
            <a:lvl7pPr indent="-228600" lvl="6" marL="3200400">
              <a:spcBef>
                <a:spcPts val="0"/>
              </a:spcBef>
              <a:spcAft>
                <a:spcPts val="0"/>
              </a:spcAft>
              <a:buNone/>
              <a:defRPr/>
            </a:lvl7pPr>
            <a:lvl8pPr indent="-228600" lvl="7" marL="3657600">
              <a:spcBef>
                <a:spcPts val="0"/>
              </a:spcBef>
              <a:spcAft>
                <a:spcPts val="0"/>
              </a:spcAft>
              <a:buNone/>
              <a:defRPr/>
            </a:lvl8pPr>
            <a:lvl9pPr indent="-228600" lvl="8" marL="4114800">
              <a:spcBef>
                <a:spcPts val="0"/>
              </a:spcBef>
              <a:spcAft>
                <a:spcPts val="0"/>
              </a:spcAft>
              <a:buNone/>
              <a:defRPr/>
            </a:lvl9pPr>
          </a:lstStyle>
          <a:p/>
        </p:txBody>
      </p:sp>
      <p:sp>
        <p:nvSpPr>
          <p:cNvPr id="334" name="Google Shape;334;p28"/>
          <p:cNvSpPr txBox="1"/>
          <p:nvPr>
            <p:ph idx="2" type="subTitle"/>
          </p:nvPr>
        </p:nvSpPr>
        <p:spPr>
          <a:xfrm>
            <a:off x="284700" y="284400"/>
            <a:ext cx="1965900" cy="192000"/>
          </a:xfrm>
          <a:prstGeom prst="rect">
            <a:avLst/>
          </a:prstGeom>
        </p:spPr>
        <p:txBody>
          <a:bodyPr anchorCtr="0" anchor="t" bIns="0" lIns="0" spcFirstLastPara="1" rIns="0" wrap="square" tIns="0">
            <a:noAutofit/>
          </a:bodyPr>
          <a:lstStyle>
            <a:lvl1pPr lvl="0">
              <a:spcBef>
                <a:spcPts val="0"/>
              </a:spcBef>
              <a:spcAft>
                <a:spcPts val="0"/>
              </a:spcAft>
              <a:buClr>
                <a:schemeClr val="accent5"/>
              </a:buClr>
              <a:buSzPts val="700"/>
              <a:buFont typeface="Instrument Sans"/>
              <a:buNone/>
              <a:defRPr sz="700">
                <a:solidFill>
                  <a:schemeClr val="accent5"/>
                </a:solidFill>
              </a:defRPr>
            </a:lvl1pPr>
            <a:lvl2pPr lvl="1">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2pPr>
            <a:lvl3pPr lvl="2">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3pPr>
            <a:lvl4pPr lvl="3">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4pPr>
            <a:lvl5pPr lvl="4">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5pPr>
            <a:lvl6pPr lvl="5">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6pPr>
            <a:lvl7pPr lvl="6">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7pPr>
            <a:lvl8pPr lvl="7">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8pPr>
            <a:lvl9pPr lvl="8">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9pPr>
          </a:lstStyle>
          <a:p/>
        </p:txBody>
      </p:sp>
      <p:sp>
        <p:nvSpPr>
          <p:cNvPr id="335" name="Google Shape;335;p28"/>
          <p:cNvSpPr txBox="1"/>
          <p:nvPr>
            <p:ph idx="3" type="subTitle"/>
          </p:nvPr>
        </p:nvSpPr>
        <p:spPr>
          <a:xfrm>
            <a:off x="6890875" y="284400"/>
            <a:ext cx="1965900" cy="192000"/>
          </a:xfrm>
          <a:prstGeom prst="rect">
            <a:avLst/>
          </a:prstGeom>
        </p:spPr>
        <p:txBody>
          <a:bodyPr anchorCtr="0" anchor="t" bIns="0" lIns="0" spcFirstLastPara="1" rIns="0" wrap="square" tIns="0">
            <a:noAutofit/>
          </a:bodyPr>
          <a:lstStyle>
            <a:lvl1pPr lvl="0" algn="r">
              <a:spcBef>
                <a:spcPts val="0"/>
              </a:spcBef>
              <a:spcAft>
                <a:spcPts val="0"/>
              </a:spcAft>
              <a:buClr>
                <a:schemeClr val="accent5"/>
              </a:buClr>
              <a:buSzPts val="700"/>
              <a:buFont typeface="Instrument Sans"/>
              <a:buNone/>
              <a:defRPr sz="700">
                <a:solidFill>
                  <a:schemeClr val="accent5"/>
                </a:solidFill>
              </a:defRPr>
            </a:lvl1pPr>
            <a:lvl2pPr lvl="1"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2pPr>
            <a:lvl3pPr lvl="2"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3pPr>
            <a:lvl4pPr lvl="3"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4pPr>
            <a:lvl5pPr lvl="4"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5pPr>
            <a:lvl6pPr lvl="5"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6pPr>
            <a:lvl7pPr lvl="6"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7pPr>
            <a:lvl8pPr lvl="7"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8pPr>
            <a:lvl9pPr lvl="8"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9pPr>
          </a:lstStyle>
          <a:p/>
        </p:txBody>
      </p:sp>
      <p:sp>
        <p:nvSpPr>
          <p:cNvPr id="336" name="Google Shape;336;p28"/>
          <p:cNvSpPr/>
          <p:nvPr>
            <p:ph idx="4" type="pic"/>
          </p:nvPr>
        </p:nvSpPr>
        <p:spPr>
          <a:xfrm>
            <a:off x="6084175" y="474750"/>
            <a:ext cx="2771400" cy="1458300"/>
          </a:xfrm>
          <a:prstGeom prst="roundRect">
            <a:avLst>
              <a:gd fmla="val 11040" name="adj"/>
            </a:avLst>
          </a:prstGeom>
          <a:noFill/>
          <a:ln>
            <a:noFill/>
          </a:ln>
        </p:spPr>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ext steps 4 elements 1">
  <p:cSld name="CUSTOM_10_3">
    <p:bg>
      <p:bgPr>
        <a:solidFill>
          <a:schemeClr val="dk2"/>
        </a:solidFill>
      </p:bgPr>
    </p:bg>
    <p:spTree>
      <p:nvGrpSpPr>
        <p:cNvPr id="337" name="Shape 337"/>
        <p:cNvGrpSpPr/>
        <p:nvPr/>
      </p:nvGrpSpPr>
      <p:grpSpPr>
        <a:xfrm>
          <a:off x="0" y="0"/>
          <a:ext cx="0" cy="0"/>
          <a:chOff x="0" y="0"/>
          <a:chExt cx="0" cy="0"/>
        </a:xfrm>
      </p:grpSpPr>
      <p:pic>
        <p:nvPicPr>
          <p:cNvPr id="338" name="Google Shape;338;p29"/>
          <p:cNvPicPr preferRelativeResize="0"/>
          <p:nvPr/>
        </p:nvPicPr>
        <p:blipFill rotWithShape="1">
          <a:blip r:embed="rId2">
            <a:alphaModFix/>
          </a:blip>
          <a:srcRect b="31415" l="0" r="33444" t="12335"/>
          <a:stretch/>
        </p:blipFill>
        <p:spPr>
          <a:xfrm>
            <a:off x="3058325" y="0"/>
            <a:ext cx="6085676" cy="5143500"/>
          </a:xfrm>
          <a:prstGeom prst="rect">
            <a:avLst/>
          </a:prstGeom>
          <a:noFill/>
          <a:ln>
            <a:noFill/>
          </a:ln>
        </p:spPr>
      </p:pic>
      <p:sp>
        <p:nvSpPr>
          <p:cNvPr id="339" name="Google Shape;339;p29"/>
          <p:cNvSpPr txBox="1"/>
          <p:nvPr>
            <p:ph idx="1" type="subTitle"/>
          </p:nvPr>
        </p:nvSpPr>
        <p:spPr>
          <a:xfrm>
            <a:off x="284700" y="284400"/>
            <a:ext cx="1965900" cy="192000"/>
          </a:xfrm>
          <a:prstGeom prst="rect">
            <a:avLst/>
          </a:prstGeom>
        </p:spPr>
        <p:txBody>
          <a:bodyPr anchorCtr="0" anchor="t" bIns="0" lIns="0" spcFirstLastPara="1" rIns="0" wrap="square" tIns="0">
            <a:noAutofit/>
          </a:bodyPr>
          <a:lstStyle>
            <a:lvl1pPr lvl="0">
              <a:spcBef>
                <a:spcPts val="0"/>
              </a:spcBef>
              <a:spcAft>
                <a:spcPts val="0"/>
              </a:spcAft>
              <a:buClr>
                <a:schemeClr val="accent5"/>
              </a:buClr>
              <a:buSzPts val="700"/>
              <a:buFont typeface="Instrument Sans"/>
              <a:buNone/>
              <a:defRPr sz="700">
                <a:solidFill>
                  <a:schemeClr val="accent5"/>
                </a:solidFill>
              </a:defRPr>
            </a:lvl1pPr>
            <a:lvl2pPr lvl="1">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2pPr>
            <a:lvl3pPr lvl="2">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3pPr>
            <a:lvl4pPr lvl="3">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4pPr>
            <a:lvl5pPr lvl="4">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5pPr>
            <a:lvl6pPr lvl="5">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6pPr>
            <a:lvl7pPr lvl="6">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7pPr>
            <a:lvl8pPr lvl="7">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8pPr>
            <a:lvl9pPr lvl="8">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9pPr>
          </a:lstStyle>
          <a:p/>
        </p:txBody>
      </p:sp>
      <p:sp>
        <p:nvSpPr>
          <p:cNvPr id="340" name="Google Shape;340;p29"/>
          <p:cNvSpPr txBox="1"/>
          <p:nvPr>
            <p:ph idx="2" type="subTitle"/>
          </p:nvPr>
        </p:nvSpPr>
        <p:spPr>
          <a:xfrm>
            <a:off x="6890875" y="284400"/>
            <a:ext cx="1965900" cy="192000"/>
          </a:xfrm>
          <a:prstGeom prst="rect">
            <a:avLst/>
          </a:prstGeom>
        </p:spPr>
        <p:txBody>
          <a:bodyPr anchorCtr="0" anchor="t" bIns="0" lIns="0" spcFirstLastPara="1" rIns="0" wrap="square" tIns="0">
            <a:noAutofit/>
          </a:bodyPr>
          <a:lstStyle>
            <a:lvl1pPr lvl="0" algn="r">
              <a:spcBef>
                <a:spcPts val="0"/>
              </a:spcBef>
              <a:spcAft>
                <a:spcPts val="0"/>
              </a:spcAft>
              <a:buClr>
                <a:schemeClr val="accent5"/>
              </a:buClr>
              <a:buSzPts val="700"/>
              <a:buNone/>
              <a:defRPr sz="700">
                <a:solidFill>
                  <a:schemeClr val="accent5"/>
                </a:solidFill>
              </a:defRPr>
            </a:lvl1pPr>
            <a:lvl2pPr lvl="1"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2pPr>
            <a:lvl3pPr lvl="2"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3pPr>
            <a:lvl4pPr lvl="3"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4pPr>
            <a:lvl5pPr lvl="4"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5pPr>
            <a:lvl6pPr lvl="5"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6pPr>
            <a:lvl7pPr lvl="6"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7pPr>
            <a:lvl8pPr lvl="7"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8pPr>
            <a:lvl9pPr lvl="8"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9pPr>
          </a:lstStyle>
          <a:p/>
        </p:txBody>
      </p:sp>
      <p:sp>
        <p:nvSpPr>
          <p:cNvPr id="341" name="Google Shape;341;p29"/>
          <p:cNvSpPr txBox="1"/>
          <p:nvPr>
            <p:ph type="title"/>
          </p:nvPr>
        </p:nvSpPr>
        <p:spPr>
          <a:xfrm>
            <a:off x="288400" y="476400"/>
            <a:ext cx="2769000" cy="496800"/>
          </a:xfrm>
          <a:prstGeom prst="rect">
            <a:avLst/>
          </a:prstGeom>
        </p:spPr>
        <p:txBody>
          <a:bodyPr anchorCtr="0" anchor="b" bIns="0" lIns="0" spcFirstLastPara="1" rIns="0" wrap="square" tIns="0">
            <a:noAutofit/>
          </a:bodyPr>
          <a:lstStyle>
            <a:lvl1pPr lvl="0">
              <a:lnSpc>
                <a:spcPct val="85000"/>
              </a:lnSpc>
              <a:spcBef>
                <a:spcPts val="0"/>
              </a:spcBef>
              <a:spcAft>
                <a:spcPts val="0"/>
              </a:spcAft>
              <a:buNone/>
              <a:defRPr sz="2400">
                <a:latin typeface="Instrument Sans Medium"/>
                <a:ea typeface="Instrument Sans Medium"/>
                <a:cs typeface="Instrument Sans Medium"/>
                <a:sym typeface="Instrument Sans Medium"/>
              </a:defRPr>
            </a:lvl1pPr>
            <a:lvl2pPr lvl="1">
              <a:lnSpc>
                <a:spcPct val="85000"/>
              </a:lnSpc>
              <a:spcBef>
                <a:spcPts val="0"/>
              </a:spcBef>
              <a:spcAft>
                <a:spcPts val="0"/>
              </a:spcAft>
              <a:buNone/>
              <a:defRPr sz="3600">
                <a:latin typeface="Instrument Sans Medium"/>
                <a:ea typeface="Instrument Sans Medium"/>
                <a:cs typeface="Instrument Sans Medium"/>
                <a:sym typeface="Instrument Sans Medium"/>
              </a:defRPr>
            </a:lvl2pPr>
            <a:lvl3pPr lvl="2">
              <a:lnSpc>
                <a:spcPct val="85000"/>
              </a:lnSpc>
              <a:spcBef>
                <a:spcPts val="0"/>
              </a:spcBef>
              <a:spcAft>
                <a:spcPts val="0"/>
              </a:spcAft>
              <a:buNone/>
              <a:defRPr sz="3600">
                <a:latin typeface="Instrument Sans Medium"/>
                <a:ea typeface="Instrument Sans Medium"/>
                <a:cs typeface="Instrument Sans Medium"/>
                <a:sym typeface="Instrument Sans Medium"/>
              </a:defRPr>
            </a:lvl3pPr>
            <a:lvl4pPr lvl="3">
              <a:lnSpc>
                <a:spcPct val="85000"/>
              </a:lnSpc>
              <a:spcBef>
                <a:spcPts val="0"/>
              </a:spcBef>
              <a:spcAft>
                <a:spcPts val="0"/>
              </a:spcAft>
              <a:buNone/>
              <a:defRPr sz="3600">
                <a:latin typeface="Instrument Sans Medium"/>
                <a:ea typeface="Instrument Sans Medium"/>
                <a:cs typeface="Instrument Sans Medium"/>
                <a:sym typeface="Instrument Sans Medium"/>
              </a:defRPr>
            </a:lvl4pPr>
            <a:lvl5pPr lvl="4">
              <a:lnSpc>
                <a:spcPct val="85000"/>
              </a:lnSpc>
              <a:spcBef>
                <a:spcPts val="0"/>
              </a:spcBef>
              <a:spcAft>
                <a:spcPts val="0"/>
              </a:spcAft>
              <a:buNone/>
              <a:defRPr sz="3600">
                <a:latin typeface="Instrument Sans Medium"/>
                <a:ea typeface="Instrument Sans Medium"/>
                <a:cs typeface="Instrument Sans Medium"/>
                <a:sym typeface="Instrument Sans Medium"/>
              </a:defRPr>
            </a:lvl5pPr>
            <a:lvl6pPr lvl="5">
              <a:lnSpc>
                <a:spcPct val="85000"/>
              </a:lnSpc>
              <a:spcBef>
                <a:spcPts val="0"/>
              </a:spcBef>
              <a:spcAft>
                <a:spcPts val="0"/>
              </a:spcAft>
              <a:buNone/>
              <a:defRPr sz="3600">
                <a:latin typeface="Instrument Sans Medium"/>
                <a:ea typeface="Instrument Sans Medium"/>
                <a:cs typeface="Instrument Sans Medium"/>
                <a:sym typeface="Instrument Sans Medium"/>
              </a:defRPr>
            </a:lvl6pPr>
            <a:lvl7pPr lvl="6">
              <a:lnSpc>
                <a:spcPct val="85000"/>
              </a:lnSpc>
              <a:spcBef>
                <a:spcPts val="0"/>
              </a:spcBef>
              <a:spcAft>
                <a:spcPts val="0"/>
              </a:spcAft>
              <a:buNone/>
              <a:defRPr sz="3600">
                <a:latin typeface="Instrument Sans Medium"/>
                <a:ea typeface="Instrument Sans Medium"/>
                <a:cs typeface="Instrument Sans Medium"/>
                <a:sym typeface="Instrument Sans Medium"/>
              </a:defRPr>
            </a:lvl7pPr>
            <a:lvl8pPr lvl="7">
              <a:lnSpc>
                <a:spcPct val="85000"/>
              </a:lnSpc>
              <a:spcBef>
                <a:spcPts val="0"/>
              </a:spcBef>
              <a:spcAft>
                <a:spcPts val="0"/>
              </a:spcAft>
              <a:buNone/>
              <a:defRPr sz="3600">
                <a:latin typeface="Instrument Sans Medium"/>
                <a:ea typeface="Instrument Sans Medium"/>
                <a:cs typeface="Instrument Sans Medium"/>
                <a:sym typeface="Instrument Sans Medium"/>
              </a:defRPr>
            </a:lvl8pPr>
            <a:lvl9pPr lvl="8">
              <a:lnSpc>
                <a:spcPct val="85000"/>
              </a:lnSpc>
              <a:spcBef>
                <a:spcPts val="0"/>
              </a:spcBef>
              <a:spcAft>
                <a:spcPts val="0"/>
              </a:spcAft>
              <a:buNone/>
              <a:defRPr sz="3600">
                <a:latin typeface="Instrument Sans Medium"/>
                <a:ea typeface="Instrument Sans Medium"/>
                <a:cs typeface="Instrument Sans Medium"/>
                <a:sym typeface="Instrument Sans Medium"/>
              </a:defRPr>
            </a:lvl9pPr>
          </a:lstStyle>
          <a:p/>
        </p:txBody>
      </p:sp>
      <p:sp>
        <p:nvSpPr>
          <p:cNvPr id="342" name="Google Shape;342;p29"/>
          <p:cNvSpPr txBox="1"/>
          <p:nvPr>
            <p:ph idx="3" type="subTitle"/>
          </p:nvPr>
        </p:nvSpPr>
        <p:spPr>
          <a:xfrm>
            <a:off x="284701" y="1716225"/>
            <a:ext cx="854700" cy="646200"/>
          </a:xfrm>
          <a:prstGeom prst="rect">
            <a:avLst/>
          </a:prstGeom>
        </p:spPr>
        <p:txBody>
          <a:bodyPr anchorCtr="0" anchor="ctr" bIns="91425" lIns="182875" spcFirstLastPara="1" rIns="91425" wrap="square" tIns="91425">
            <a:noAutofit/>
          </a:bodyPr>
          <a:lstStyle>
            <a:lvl1pPr lvl="0">
              <a:spcBef>
                <a:spcPts val="0"/>
              </a:spcBef>
              <a:spcAft>
                <a:spcPts val="0"/>
              </a:spcAft>
              <a:buNone/>
              <a:defRPr sz="1000">
                <a:latin typeface="Instrument Sans Medium"/>
                <a:ea typeface="Instrument Sans Medium"/>
                <a:cs typeface="Instrument Sans Medium"/>
                <a:sym typeface="Instrument Sans Medium"/>
              </a:defRPr>
            </a:lvl1pPr>
            <a:lvl2pPr lvl="1">
              <a:spcBef>
                <a:spcPts val="0"/>
              </a:spcBef>
              <a:spcAft>
                <a:spcPts val="0"/>
              </a:spcAft>
              <a:buClr>
                <a:schemeClr val="lt1"/>
              </a:buClr>
              <a:buSzPts val="1400"/>
              <a:buFont typeface="Instrument Sans"/>
              <a:buNone/>
              <a:defRPr>
                <a:solidFill>
                  <a:schemeClr val="lt1"/>
                </a:solidFill>
              </a:defRPr>
            </a:lvl2pPr>
            <a:lvl3pPr lvl="2">
              <a:spcBef>
                <a:spcPts val="0"/>
              </a:spcBef>
              <a:spcAft>
                <a:spcPts val="0"/>
              </a:spcAft>
              <a:buClr>
                <a:schemeClr val="lt1"/>
              </a:buClr>
              <a:buSzPts val="1400"/>
              <a:buFont typeface="Instrument Sans"/>
              <a:buNone/>
              <a:defRPr>
                <a:solidFill>
                  <a:schemeClr val="lt1"/>
                </a:solidFill>
              </a:defRPr>
            </a:lvl3pPr>
            <a:lvl4pPr lvl="3">
              <a:spcBef>
                <a:spcPts val="0"/>
              </a:spcBef>
              <a:spcAft>
                <a:spcPts val="0"/>
              </a:spcAft>
              <a:buClr>
                <a:schemeClr val="lt1"/>
              </a:buClr>
              <a:buSzPts val="1400"/>
              <a:buFont typeface="Instrument Sans"/>
              <a:buNone/>
              <a:defRPr>
                <a:solidFill>
                  <a:schemeClr val="lt1"/>
                </a:solidFill>
              </a:defRPr>
            </a:lvl4pPr>
            <a:lvl5pPr lvl="4">
              <a:spcBef>
                <a:spcPts val="0"/>
              </a:spcBef>
              <a:spcAft>
                <a:spcPts val="0"/>
              </a:spcAft>
              <a:buClr>
                <a:schemeClr val="lt1"/>
              </a:buClr>
              <a:buSzPts val="1400"/>
              <a:buFont typeface="Instrument Sans"/>
              <a:buNone/>
              <a:defRPr>
                <a:solidFill>
                  <a:schemeClr val="lt1"/>
                </a:solidFill>
              </a:defRPr>
            </a:lvl5pPr>
            <a:lvl6pPr lvl="5">
              <a:spcBef>
                <a:spcPts val="0"/>
              </a:spcBef>
              <a:spcAft>
                <a:spcPts val="0"/>
              </a:spcAft>
              <a:buClr>
                <a:schemeClr val="lt1"/>
              </a:buClr>
              <a:buSzPts val="1400"/>
              <a:buFont typeface="Instrument Sans"/>
              <a:buNone/>
              <a:defRPr>
                <a:solidFill>
                  <a:schemeClr val="lt1"/>
                </a:solidFill>
              </a:defRPr>
            </a:lvl6pPr>
            <a:lvl7pPr lvl="6">
              <a:spcBef>
                <a:spcPts val="0"/>
              </a:spcBef>
              <a:spcAft>
                <a:spcPts val="0"/>
              </a:spcAft>
              <a:buClr>
                <a:schemeClr val="lt1"/>
              </a:buClr>
              <a:buSzPts val="1400"/>
              <a:buFont typeface="Instrument Sans"/>
              <a:buNone/>
              <a:defRPr>
                <a:solidFill>
                  <a:schemeClr val="lt1"/>
                </a:solidFill>
              </a:defRPr>
            </a:lvl7pPr>
            <a:lvl8pPr lvl="7">
              <a:spcBef>
                <a:spcPts val="0"/>
              </a:spcBef>
              <a:spcAft>
                <a:spcPts val="0"/>
              </a:spcAft>
              <a:buClr>
                <a:schemeClr val="lt1"/>
              </a:buClr>
              <a:buSzPts val="1400"/>
              <a:buFont typeface="Instrument Sans"/>
              <a:buNone/>
              <a:defRPr>
                <a:solidFill>
                  <a:schemeClr val="lt1"/>
                </a:solidFill>
              </a:defRPr>
            </a:lvl8pPr>
            <a:lvl9pPr lvl="8">
              <a:spcBef>
                <a:spcPts val="0"/>
              </a:spcBef>
              <a:spcAft>
                <a:spcPts val="0"/>
              </a:spcAft>
              <a:buClr>
                <a:schemeClr val="lt1"/>
              </a:buClr>
              <a:buSzPts val="1400"/>
              <a:buFont typeface="Instrument Sans"/>
              <a:buNone/>
              <a:defRPr>
                <a:solidFill>
                  <a:schemeClr val="lt1"/>
                </a:solidFill>
              </a:defRPr>
            </a:lvl9pPr>
          </a:lstStyle>
          <a:p/>
        </p:txBody>
      </p:sp>
      <p:sp>
        <p:nvSpPr>
          <p:cNvPr id="343" name="Google Shape;343;p29"/>
          <p:cNvSpPr txBox="1"/>
          <p:nvPr>
            <p:ph idx="4" type="subTitle"/>
          </p:nvPr>
        </p:nvSpPr>
        <p:spPr>
          <a:xfrm>
            <a:off x="1148000" y="1713825"/>
            <a:ext cx="2448600" cy="646200"/>
          </a:xfrm>
          <a:prstGeom prst="rect">
            <a:avLst/>
          </a:prstGeom>
        </p:spPr>
        <p:txBody>
          <a:bodyPr anchorCtr="0" anchor="ctr" bIns="91425" lIns="91425" spcFirstLastPara="1" rIns="91425" wrap="square" tIns="91425">
            <a:noAutofit/>
          </a:bodyPr>
          <a:lstStyle>
            <a:lvl1pPr lvl="0">
              <a:spcBef>
                <a:spcPts val="0"/>
              </a:spcBef>
              <a:spcAft>
                <a:spcPts val="0"/>
              </a:spcAft>
              <a:buNone/>
              <a:defRPr sz="1200">
                <a:latin typeface="Instrument Sans Medium"/>
                <a:ea typeface="Instrument Sans Medium"/>
                <a:cs typeface="Instrument Sans Medium"/>
                <a:sym typeface="Instrument Sans Medium"/>
              </a:defRPr>
            </a:lvl1pPr>
            <a:lvl2pPr lvl="1">
              <a:spcBef>
                <a:spcPts val="0"/>
              </a:spcBef>
              <a:spcAft>
                <a:spcPts val="0"/>
              </a:spcAft>
              <a:buNone/>
              <a:defRPr sz="1200"/>
            </a:lvl2pPr>
            <a:lvl3pPr lvl="2">
              <a:spcBef>
                <a:spcPts val="0"/>
              </a:spcBef>
              <a:spcAft>
                <a:spcPts val="0"/>
              </a:spcAft>
              <a:buNone/>
              <a:defRPr sz="1200"/>
            </a:lvl3pPr>
            <a:lvl4pPr lvl="3">
              <a:spcBef>
                <a:spcPts val="0"/>
              </a:spcBef>
              <a:spcAft>
                <a:spcPts val="0"/>
              </a:spcAft>
              <a:buNone/>
              <a:defRPr sz="1200"/>
            </a:lvl4pPr>
            <a:lvl5pPr lvl="4">
              <a:spcBef>
                <a:spcPts val="0"/>
              </a:spcBef>
              <a:spcAft>
                <a:spcPts val="0"/>
              </a:spcAft>
              <a:buNone/>
              <a:defRPr sz="1200"/>
            </a:lvl5pPr>
            <a:lvl6pPr lvl="5">
              <a:spcBef>
                <a:spcPts val="0"/>
              </a:spcBef>
              <a:spcAft>
                <a:spcPts val="0"/>
              </a:spcAft>
              <a:buNone/>
              <a:defRPr sz="1200"/>
            </a:lvl6pPr>
            <a:lvl7pPr lvl="6">
              <a:spcBef>
                <a:spcPts val="0"/>
              </a:spcBef>
              <a:spcAft>
                <a:spcPts val="0"/>
              </a:spcAft>
              <a:buNone/>
              <a:defRPr sz="1200"/>
            </a:lvl7pPr>
            <a:lvl8pPr lvl="7">
              <a:spcBef>
                <a:spcPts val="0"/>
              </a:spcBef>
              <a:spcAft>
                <a:spcPts val="0"/>
              </a:spcAft>
              <a:buNone/>
              <a:defRPr sz="1200"/>
            </a:lvl8pPr>
            <a:lvl9pPr lvl="8">
              <a:spcBef>
                <a:spcPts val="0"/>
              </a:spcBef>
              <a:spcAft>
                <a:spcPts val="0"/>
              </a:spcAft>
              <a:buNone/>
              <a:defRPr sz="1200"/>
            </a:lvl9pPr>
          </a:lstStyle>
          <a:p/>
        </p:txBody>
      </p:sp>
      <p:sp>
        <p:nvSpPr>
          <p:cNvPr id="344" name="Google Shape;344;p29"/>
          <p:cNvSpPr txBox="1"/>
          <p:nvPr>
            <p:ph idx="5" type="subTitle"/>
          </p:nvPr>
        </p:nvSpPr>
        <p:spPr>
          <a:xfrm>
            <a:off x="5842012" y="1713825"/>
            <a:ext cx="2448600" cy="646200"/>
          </a:xfrm>
          <a:prstGeom prst="rect">
            <a:avLst/>
          </a:prstGeom>
        </p:spPr>
        <p:txBody>
          <a:bodyPr anchorCtr="0" anchor="ctr" bIns="91425" lIns="91425" spcFirstLastPara="1" rIns="91425" wrap="square" tIns="91425">
            <a:noAutofit/>
          </a:bodyPr>
          <a:lstStyle>
            <a:lvl1pPr lvl="0" algn="r">
              <a:spcBef>
                <a:spcPts val="0"/>
              </a:spcBef>
              <a:spcAft>
                <a:spcPts val="0"/>
              </a:spcAft>
              <a:buNone/>
              <a:defRPr sz="1000">
                <a:latin typeface="Instrument Sans Medium"/>
                <a:ea typeface="Instrument Sans Medium"/>
                <a:cs typeface="Instrument Sans Medium"/>
                <a:sym typeface="Instrument Sans Medium"/>
              </a:defRPr>
            </a:lvl1pPr>
            <a:lvl2pPr lvl="1">
              <a:spcBef>
                <a:spcPts val="0"/>
              </a:spcBef>
              <a:spcAft>
                <a:spcPts val="0"/>
              </a:spcAft>
              <a:buNone/>
              <a:defRPr sz="1200"/>
            </a:lvl2pPr>
            <a:lvl3pPr lvl="2">
              <a:spcBef>
                <a:spcPts val="0"/>
              </a:spcBef>
              <a:spcAft>
                <a:spcPts val="0"/>
              </a:spcAft>
              <a:buNone/>
              <a:defRPr sz="1200"/>
            </a:lvl3pPr>
            <a:lvl4pPr lvl="3">
              <a:spcBef>
                <a:spcPts val="0"/>
              </a:spcBef>
              <a:spcAft>
                <a:spcPts val="0"/>
              </a:spcAft>
              <a:buNone/>
              <a:defRPr sz="1200"/>
            </a:lvl4pPr>
            <a:lvl5pPr lvl="4">
              <a:spcBef>
                <a:spcPts val="0"/>
              </a:spcBef>
              <a:spcAft>
                <a:spcPts val="0"/>
              </a:spcAft>
              <a:buNone/>
              <a:defRPr sz="1200"/>
            </a:lvl5pPr>
            <a:lvl6pPr lvl="5">
              <a:spcBef>
                <a:spcPts val="0"/>
              </a:spcBef>
              <a:spcAft>
                <a:spcPts val="0"/>
              </a:spcAft>
              <a:buNone/>
              <a:defRPr sz="1200"/>
            </a:lvl6pPr>
            <a:lvl7pPr lvl="6">
              <a:spcBef>
                <a:spcPts val="0"/>
              </a:spcBef>
              <a:spcAft>
                <a:spcPts val="0"/>
              </a:spcAft>
              <a:buNone/>
              <a:defRPr sz="1200"/>
            </a:lvl7pPr>
            <a:lvl8pPr lvl="7">
              <a:spcBef>
                <a:spcPts val="0"/>
              </a:spcBef>
              <a:spcAft>
                <a:spcPts val="0"/>
              </a:spcAft>
              <a:buNone/>
              <a:defRPr sz="1200"/>
            </a:lvl8pPr>
            <a:lvl9pPr lvl="8">
              <a:spcBef>
                <a:spcPts val="0"/>
              </a:spcBef>
              <a:spcAft>
                <a:spcPts val="0"/>
              </a:spcAft>
              <a:buNone/>
              <a:defRPr sz="1200"/>
            </a:lvl9pPr>
          </a:lstStyle>
          <a:p/>
        </p:txBody>
      </p:sp>
      <p:sp>
        <p:nvSpPr>
          <p:cNvPr id="345" name="Google Shape;345;p29"/>
          <p:cNvSpPr txBox="1"/>
          <p:nvPr>
            <p:ph idx="6" type="subTitle"/>
          </p:nvPr>
        </p:nvSpPr>
        <p:spPr>
          <a:xfrm>
            <a:off x="284701" y="2506919"/>
            <a:ext cx="854700" cy="646200"/>
          </a:xfrm>
          <a:prstGeom prst="rect">
            <a:avLst/>
          </a:prstGeom>
        </p:spPr>
        <p:txBody>
          <a:bodyPr anchorCtr="0" anchor="ctr" bIns="91425" lIns="182875" spcFirstLastPara="1" rIns="91425" wrap="square" tIns="91425">
            <a:noAutofit/>
          </a:bodyPr>
          <a:lstStyle>
            <a:lvl1pPr lvl="0">
              <a:spcBef>
                <a:spcPts val="0"/>
              </a:spcBef>
              <a:spcAft>
                <a:spcPts val="0"/>
              </a:spcAft>
              <a:buNone/>
              <a:defRPr sz="1000">
                <a:latin typeface="Instrument Sans Medium"/>
                <a:ea typeface="Instrument Sans Medium"/>
                <a:cs typeface="Instrument Sans Medium"/>
                <a:sym typeface="Instrument Sans Medium"/>
              </a:defRPr>
            </a:lvl1pPr>
            <a:lvl2pPr lvl="1">
              <a:spcBef>
                <a:spcPts val="0"/>
              </a:spcBef>
              <a:spcAft>
                <a:spcPts val="0"/>
              </a:spcAft>
              <a:buClr>
                <a:schemeClr val="lt1"/>
              </a:buClr>
              <a:buSzPts val="1400"/>
              <a:buFont typeface="Instrument Sans"/>
              <a:buNone/>
              <a:defRPr>
                <a:solidFill>
                  <a:schemeClr val="lt1"/>
                </a:solidFill>
              </a:defRPr>
            </a:lvl2pPr>
            <a:lvl3pPr lvl="2">
              <a:spcBef>
                <a:spcPts val="0"/>
              </a:spcBef>
              <a:spcAft>
                <a:spcPts val="0"/>
              </a:spcAft>
              <a:buClr>
                <a:schemeClr val="lt1"/>
              </a:buClr>
              <a:buSzPts val="1400"/>
              <a:buFont typeface="Instrument Sans"/>
              <a:buNone/>
              <a:defRPr>
                <a:solidFill>
                  <a:schemeClr val="lt1"/>
                </a:solidFill>
              </a:defRPr>
            </a:lvl3pPr>
            <a:lvl4pPr lvl="3">
              <a:spcBef>
                <a:spcPts val="0"/>
              </a:spcBef>
              <a:spcAft>
                <a:spcPts val="0"/>
              </a:spcAft>
              <a:buClr>
                <a:schemeClr val="lt1"/>
              </a:buClr>
              <a:buSzPts val="1400"/>
              <a:buFont typeface="Instrument Sans"/>
              <a:buNone/>
              <a:defRPr>
                <a:solidFill>
                  <a:schemeClr val="lt1"/>
                </a:solidFill>
              </a:defRPr>
            </a:lvl4pPr>
            <a:lvl5pPr lvl="4">
              <a:spcBef>
                <a:spcPts val="0"/>
              </a:spcBef>
              <a:spcAft>
                <a:spcPts val="0"/>
              </a:spcAft>
              <a:buClr>
                <a:schemeClr val="lt1"/>
              </a:buClr>
              <a:buSzPts val="1400"/>
              <a:buFont typeface="Instrument Sans"/>
              <a:buNone/>
              <a:defRPr>
                <a:solidFill>
                  <a:schemeClr val="lt1"/>
                </a:solidFill>
              </a:defRPr>
            </a:lvl5pPr>
            <a:lvl6pPr lvl="5">
              <a:spcBef>
                <a:spcPts val="0"/>
              </a:spcBef>
              <a:spcAft>
                <a:spcPts val="0"/>
              </a:spcAft>
              <a:buClr>
                <a:schemeClr val="lt1"/>
              </a:buClr>
              <a:buSzPts val="1400"/>
              <a:buFont typeface="Instrument Sans"/>
              <a:buNone/>
              <a:defRPr>
                <a:solidFill>
                  <a:schemeClr val="lt1"/>
                </a:solidFill>
              </a:defRPr>
            </a:lvl6pPr>
            <a:lvl7pPr lvl="6">
              <a:spcBef>
                <a:spcPts val="0"/>
              </a:spcBef>
              <a:spcAft>
                <a:spcPts val="0"/>
              </a:spcAft>
              <a:buClr>
                <a:schemeClr val="lt1"/>
              </a:buClr>
              <a:buSzPts val="1400"/>
              <a:buFont typeface="Instrument Sans"/>
              <a:buNone/>
              <a:defRPr>
                <a:solidFill>
                  <a:schemeClr val="lt1"/>
                </a:solidFill>
              </a:defRPr>
            </a:lvl7pPr>
            <a:lvl8pPr lvl="7">
              <a:spcBef>
                <a:spcPts val="0"/>
              </a:spcBef>
              <a:spcAft>
                <a:spcPts val="0"/>
              </a:spcAft>
              <a:buClr>
                <a:schemeClr val="lt1"/>
              </a:buClr>
              <a:buSzPts val="1400"/>
              <a:buFont typeface="Instrument Sans"/>
              <a:buNone/>
              <a:defRPr>
                <a:solidFill>
                  <a:schemeClr val="lt1"/>
                </a:solidFill>
              </a:defRPr>
            </a:lvl8pPr>
            <a:lvl9pPr lvl="8">
              <a:spcBef>
                <a:spcPts val="0"/>
              </a:spcBef>
              <a:spcAft>
                <a:spcPts val="0"/>
              </a:spcAft>
              <a:buClr>
                <a:schemeClr val="lt1"/>
              </a:buClr>
              <a:buSzPts val="1400"/>
              <a:buFont typeface="Instrument Sans"/>
              <a:buNone/>
              <a:defRPr>
                <a:solidFill>
                  <a:schemeClr val="lt1"/>
                </a:solidFill>
              </a:defRPr>
            </a:lvl9pPr>
          </a:lstStyle>
          <a:p/>
        </p:txBody>
      </p:sp>
      <p:sp>
        <p:nvSpPr>
          <p:cNvPr id="346" name="Google Shape;346;p29"/>
          <p:cNvSpPr txBox="1"/>
          <p:nvPr>
            <p:ph idx="7" type="subTitle"/>
          </p:nvPr>
        </p:nvSpPr>
        <p:spPr>
          <a:xfrm>
            <a:off x="1148000" y="2504519"/>
            <a:ext cx="2448600" cy="646200"/>
          </a:xfrm>
          <a:prstGeom prst="rect">
            <a:avLst/>
          </a:prstGeom>
        </p:spPr>
        <p:txBody>
          <a:bodyPr anchorCtr="0" anchor="ctr" bIns="91425" lIns="91425" spcFirstLastPara="1" rIns="91425" wrap="square" tIns="91425">
            <a:noAutofit/>
          </a:bodyPr>
          <a:lstStyle>
            <a:lvl1pPr lvl="0">
              <a:spcBef>
                <a:spcPts val="0"/>
              </a:spcBef>
              <a:spcAft>
                <a:spcPts val="0"/>
              </a:spcAft>
              <a:buNone/>
              <a:defRPr sz="1200">
                <a:latin typeface="Instrument Sans Medium"/>
                <a:ea typeface="Instrument Sans Medium"/>
                <a:cs typeface="Instrument Sans Medium"/>
                <a:sym typeface="Instrument Sans Medium"/>
              </a:defRPr>
            </a:lvl1pPr>
            <a:lvl2pPr lvl="1">
              <a:spcBef>
                <a:spcPts val="0"/>
              </a:spcBef>
              <a:spcAft>
                <a:spcPts val="0"/>
              </a:spcAft>
              <a:buNone/>
              <a:defRPr sz="1200"/>
            </a:lvl2pPr>
            <a:lvl3pPr lvl="2">
              <a:spcBef>
                <a:spcPts val="0"/>
              </a:spcBef>
              <a:spcAft>
                <a:spcPts val="0"/>
              </a:spcAft>
              <a:buNone/>
              <a:defRPr sz="1200"/>
            </a:lvl3pPr>
            <a:lvl4pPr lvl="3">
              <a:spcBef>
                <a:spcPts val="0"/>
              </a:spcBef>
              <a:spcAft>
                <a:spcPts val="0"/>
              </a:spcAft>
              <a:buNone/>
              <a:defRPr sz="1200"/>
            </a:lvl4pPr>
            <a:lvl5pPr lvl="4">
              <a:spcBef>
                <a:spcPts val="0"/>
              </a:spcBef>
              <a:spcAft>
                <a:spcPts val="0"/>
              </a:spcAft>
              <a:buNone/>
              <a:defRPr sz="1200"/>
            </a:lvl5pPr>
            <a:lvl6pPr lvl="5">
              <a:spcBef>
                <a:spcPts val="0"/>
              </a:spcBef>
              <a:spcAft>
                <a:spcPts val="0"/>
              </a:spcAft>
              <a:buNone/>
              <a:defRPr sz="1200"/>
            </a:lvl6pPr>
            <a:lvl7pPr lvl="6">
              <a:spcBef>
                <a:spcPts val="0"/>
              </a:spcBef>
              <a:spcAft>
                <a:spcPts val="0"/>
              </a:spcAft>
              <a:buNone/>
              <a:defRPr sz="1200"/>
            </a:lvl7pPr>
            <a:lvl8pPr lvl="7">
              <a:spcBef>
                <a:spcPts val="0"/>
              </a:spcBef>
              <a:spcAft>
                <a:spcPts val="0"/>
              </a:spcAft>
              <a:buNone/>
              <a:defRPr sz="1200"/>
            </a:lvl8pPr>
            <a:lvl9pPr lvl="8">
              <a:spcBef>
                <a:spcPts val="0"/>
              </a:spcBef>
              <a:spcAft>
                <a:spcPts val="0"/>
              </a:spcAft>
              <a:buNone/>
              <a:defRPr sz="1200"/>
            </a:lvl9pPr>
          </a:lstStyle>
          <a:p/>
        </p:txBody>
      </p:sp>
      <p:sp>
        <p:nvSpPr>
          <p:cNvPr id="347" name="Google Shape;347;p29"/>
          <p:cNvSpPr txBox="1"/>
          <p:nvPr>
            <p:ph idx="8" type="subTitle"/>
          </p:nvPr>
        </p:nvSpPr>
        <p:spPr>
          <a:xfrm>
            <a:off x="5842012" y="2504519"/>
            <a:ext cx="2448600" cy="646200"/>
          </a:xfrm>
          <a:prstGeom prst="rect">
            <a:avLst/>
          </a:prstGeom>
        </p:spPr>
        <p:txBody>
          <a:bodyPr anchorCtr="0" anchor="ctr" bIns="91425" lIns="91425" spcFirstLastPara="1" rIns="91425" wrap="square" tIns="91425">
            <a:noAutofit/>
          </a:bodyPr>
          <a:lstStyle>
            <a:lvl1pPr lvl="0" algn="r">
              <a:spcBef>
                <a:spcPts val="0"/>
              </a:spcBef>
              <a:spcAft>
                <a:spcPts val="0"/>
              </a:spcAft>
              <a:buNone/>
              <a:defRPr sz="1000">
                <a:latin typeface="Instrument Sans Medium"/>
                <a:ea typeface="Instrument Sans Medium"/>
                <a:cs typeface="Instrument Sans Medium"/>
                <a:sym typeface="Instrument Sans Medium"/>
              </a:defRPr>
            </a:lvl1pPr>
            <a:lvl2pPr lvl="1">
              <a:spcBef>
                <a:spcPts val="0"/>
              </a:spcBef>
              <a:spcAft>
                <a:spcPts val="0"/>
              </a:spcAft>
              <a:buNone/>
              <a:defRPr sz="1200"/>
            </a:lvl2pPr>
            <a:lvl3pPr lvl="2">
              <a:spcBef>
                <a:spcPts val="0"/>
              </a:spcBef>
              <a:spcAft>
                <a:spcPts val="0"/>
              </a:spcAft>
              <a:buNone/>
              <a:defRPr sz="1200"/>
            </a:lvl3pPr>
            <a:lvl4pPr lvl="3">
              <a:spcBef>
                <a:spcPts val="0"/>
              </a:spcBef>
              <a:spcAft>
                <a:spcPts val="0"/>
              </a:spcAft>
              <a:buNone/>
              <a:defRPr sz="1200"/>
            </a:lvl4pPr>
            <a:lvl5pPr lvl="4">
              <a:spcBef>
                <a:spcPts val="0"/>
              </a:spcBef>
              <a:spcAft>
                <a:spcPts val="0"/>
              </a:spcAft>
              <a:buNone/>
              <a:defRPr sz="1200"/>
            </a:lvl5pPr>
            <a:lvl6pPr lvl="5">
              <a:spcBef>
                <a:spcPts val="0"/>
              </a:spcBef>
              <a:spcAft>
                <a:spcPts val="0"/>
              </a:spcAft>
              <a:buNone/>
              <a:defRPr sz="1200"/>
            </a:lvl6pPr>
            <a:lvl7pPr lvl="6">
              <a:spcBef>
                <a:spcPts val="0"/>
              </a:spcBef>
              <a:spcAft>
                <a:spcPts val="0"/>
              </a:spcAft>
              <a:buNone/>
              <a:defRPr sz="1200"/>
            </a:lvl7pPr>
            <a:lvl8pPr lvl="7">
              <a:spcBef>
                <a:spcPts val="0"/>
              </a:spcBef>
              <a:spcAft>
                <a:spcPts val="0"/>
              </a:spcAft>
              <a:buNone/>
              <a:defRPr sz="1200"/>
            </a:lvl8pPr>
            <a:lvl9pPr lvl="8">
              <a:spcBef>
                <a:spcPts val="0"/>
              </a:spcBef>
              <a:spcAft>
                <a:spcPts val="0"/>
              </a:spcAft>
              <a:buNone/>
              <a:defRPr sz="1200"/>
            </a:lvl9pPr>
          </a:lstStyle>
          <a:p/>
        </p:txBody>
      </p:sp>
      <p:sp>
        <p:nvSpPr>
          <p:cNvPr id="348" name="Google Shape;348;p29"/>
          <p:cNvSpPr txBox="1"/>
          <p:nvPr>
            <p:ph idx="9" type="subTitle"/>
          </p:nvPr>
        </p:nvSpPr>
        <p:spPr>
          <a:xfrm>
            <a:off x="284701" y="3255713"/>
            <a:ext cx="854700" cy="646200"/>
          </a:xfrm>
          <a:prstGeom prst="rect">
            <a:avLst/>
          </a:prstGeom>
        </p:spPr>
        <p:txBody>
          <a:bodyPr anchorCtr="0" anchor="ctr" bIns="91425" lIns="182875" spcFirstLastPara="1" rIns="91425" wrap="square" tIns="91425">
            <a:noAutofit/>
          </a:bodyPr>
          <a:lstStyle>
            <a:lvl1pPr lvl="0">
              <a:spcBef>
                <a:spcPts val="0"/>
              </a:spcBef>
              <a:spcAft>
                <a:spcPts val="0"/>
              </a:spcAft>
              <a:buNone/>
              <a:defRPr sz="1000">
                <a:latin typeface="Instrument Sans Medium"/>
                <a:ea typeface="Instrument Sans Medium"/>
                <a:cs typeface="Instrument Sans Medium"/>
                <a:sym typeface="Instrument Sans Medium"/>
              </a:defRPr>
            </a:lvl1pPr>
            <a:lvl2pPr lvl="1">
              <a:spcBef>
                <a:spcPts val="0"/>
              </a:spcBef>
              <a:spcAft>
                <a:spcPts val="0"/>
              </a:spcAft>
              <a:buClr>
                <a:schemeClr val="lt1"/>
              </a:buClr>
              <a:buSzPts val="1400"/>
              <a:buFont typeface="Instrument Sans"/>
              <a:buNone/>
              <a:defRPr>
                <a:solidFill>
                  <a:schemeClr val="lt1"/>
                </a:solidFill>
              </a:defRPr>
            </a:lvl2pPr>
            <a:lvl3pPr lvl="2">
              <a:spcBef>
                <a:spcPts val="0"/>
              </a:spcBef>
              <a:spcAft>
                <a:spcPts val="0"/>
              </a:spcAft>
              <a:buClr>
                <a:schemeClr val="lt1"/>
              </a:buClr>
              <a:buSzPts val="1400"/>
              <a:buFont typeface="Instrument Sans"/>
              <a:buNone/>
              <a:defRPr>
                <a:solidFill>
                  <a:schemeClr val="lt1"/>
                </a:solidFill>
              </a:defRPr>
            </a:lvl3pPr>
            <a:lvl4pPr lvl="3">
              <a:spcBef>
                <a:spcPts val="0"/>
              </a:spcBef>
              <a:spcAft>
                <a:spcPts val="0"/>
              </a:spcAft>
              <a:buClr>
                <a:schemeClr val="lt1"/>
              </a:buClr>
              <a:buSzPts val="1400"/>
              <a:buFont typeface="Instrument Sans"/>
              <a:buNone/>
              <a:defRPr>
                <a:solidFill>
                  <a:schemeClr val="lt1"/>
                </a:solidFill>
              </a:defRPr>
            </a:lvl4pPr>
            <a:lvl5pPr lvl="4">
              <a:spcBef>
                <a:spcPts val="0"/>
              </a:spcBef>
              <a:spcAft>
                <a:spcPts val="0"/>
              </a:spcAft>
              <a:buClr>
                <a:schemeClr val="lt1"/>
              </a:buClr>
              <a:buSzPts val="1400"/>
              <a:buFont typeface="Instrument Sans"/>
              <a:buNone/>
              <a:defRPr>
                <a:solidFill>
                  <a:schemeClr val="lt1"/>
                </a:solidFill>
              </a:defRPr>
            </a:lvl5pPr>
            <a:lvl6pPr lvl="5">
              <a:spcBef>
                <a:spcPts val="0"/>
              </a:spcBef>
              <a:spcAft>
                <a:spcPts val="0"/>
              </a:spcAft>
              <a:buClr>
                <a:schemeClr val="lt1"/>
              </a:buClr>
              <a:buSzPts val="1400"/>
              <a:buFont typeface="Instrument Sans"/>
              <a:buNone/>
              <a:defRPr>
                <a:solidFill>
                  <a:schemeClr val="lt1"/>
                </a:solidFill>
              </a:defRPr>
            </a:lvl6pPr>
            <a:lvl7pPr lvl="6">
              <a:spcBef>
                <a:spcPts val="0"/>
              </a:spcBef>
              <a:spcAft>
                <a:spcPts val="0"/>
              </a:spcAft>
              <a:buClr>
                <a:schemeClr val="lt1"/>
              </a:buClr>
              <a:buSzPts val="1400"/>
              <a:buFont typeface="Instrument Sans"/>
              <a:buNone/>
              <a:defRPr>
                <a:solidFill>
                  <a:schemeClr val="lt1"/>
                </a:solidFill>
              </a:defRPr>
            </a:lvl7pPr>
            <a:lvl8pPr lvl="7">
              <a:spcBef>
                <a:spcPts val="0"/>
              </a:spcBef>
              <a:spcAft>
                <a:spcPts val="0"/>
              </a:spcAft>
              <a:buClr>
                <a:schemeClr val="lt1"/>
              </a:buClr>
              <a:buSzPts val="1400"/>
              <a:buFont typeface="Instrument Sans"/>
              <a:buNone/>
              <a:defRPr>
                <a:solidFill>
                  <a:schemeClr val="lt1"/>
                </a:solidFill>
              </a:defRPr>
            </a:lvl8pPr>
            <a:lvl9pPr lvl="8">
              <a:spcBef>
                <a:spcPts val="0"/>
              </a:spcBef>
              <a:spcAft>
                <a:spcPts val="0"/>
              </a:spcAft>
              <a:buClr>
                <a:schemeClr val="lt1"/>
              </a:buClr>
              <a:buSzPts val="1400"/>
              <a:buFont typeface="Instrument Sans"/>
              <a:buNone/>
              <a:defRPr>
                <a:solidFill>
                  <a:schemeClr val="lt1"/>
                </a:solidFill>
              </a:defRPr>
            </a:lvl9pPr>
          </a:lstStyle>
          <a:p/>
        </p:txBody>
      </p:sp>
      <p:sp>
        <p:nvSpPr>
          <p:cNvPr id="349" name="Google Shape;349;p29"/>
          <p:cNvSpPr txBox="1"/>
          <p:nvPr>
            <p:ph idx="13" type="subTitle"/>
          </p:nvPr>
        </p:nvSpPr>
        <p:spPr>
          <a:xfrm>
            <a:off x="1148000" y="3253313"/>
            <a:ext cx="2448600" cy="646200"/>
          </a:xfrm>
          <a:prstGeom prst="rect">
            <a:avLst/>
          </a:prstGeom>
        </p:spPr>
        <p:txBody>
          <a:bodyPr anchorCtr="0" anchor="ctr" bIns="91425" lIns="91425" spcFirstLastPara="1" rIns="91425" wrap="square" tIns="91425">
            <a:noAutofit/>
          </a:bodyPr>
          <a:lstStyle>
            <a:lvl1pPr lvl="0">
              <a:spcBef>
                <a:spcPts val="0"/>
              </a:spcBef>
              <a:spcAft>
                <a:spcPts val="0"/>
              </a:spcAft>
              <a:buNone/>
              <a:defRPr sz="1200">
                <a:latin typeface="Instrument Sans Medium"/>
                <a:ea typeface="Instrument Sans Medium"/>
                <a:cs typeface="Instrument Sans Medium"/>
                <a:sym typeface="Instrument Sans Medium"/>
              </a:defRPr>
            </a:lvl1pPr>
            <a:lvl2pPr lvl="1">
              <a:spcBef>
                <a:spcPts val="0"/>
              </a:spcBef>
              <a:spcAft>
                <a:spcPts val="0"/>
              </a:spcAft>
              <a:buNone/>
              <a:defRPr sz="1200"/>
            </a:lvl2pPr>
            <a:lvl3pPr lvl="2">
              <a:spcBef>
                <a:spcPts val="0"/>
              </a:spcBef>
              <a:spcAft>
                <a:spcPts val="0"/>
              </a:spcAft>
              <a:buNone/>
              <a:defRPr sz="1200"/>
            </a:lvl3pPr>
            <a:lvl4pPr lvl="3">
              <a:spcBef>
                <a:spcPts val="0"/>
              </a:spcBef>
              <a:spcAft>
                <a:spcPts val="0"/>
              </a:spcAft>
              <a:buNone/>
              <a:defRPr sz="1200"/>
            </a:lvl4pPr>
            <a:lvl5pPr lvl="4">
              <a:spcBef>
                <a:spcPts val="0"/>
              </a:spcBef>
              <a:spcAft>
                <a:spcPts val="0"/>
              </a:spcAft>
              <a:buNone/>
              <a:defRPr sz="1200"/>
            </a:lvl5pPr>
            <a:lvl6pPr lvl="5">
              <a:spcBef>
                <a:spcPts val="0"/>
              </a:spcBef>
              <a:spcAft>
                <a:spcPts val="0"/>
              </a:spcAft>
              <a:buNone/>
              <a:defRPr sz="1200"/>
            </a:lvl6pPr>
            <a:lvl7pPr lvl="6">
              <a:spcBef>
                <a:spcPts val="0"/>
              </a:spcBef>
              <a:spcAft>
                <a:spcPts val="0"/>
              </a:spcAft>
              <a:buNone/>
              <a:defRPr sz="1200"/>
            </a:lvl7pPr>
            <a:lvl8pPr lvl="7">
              <a:spcBef>
                <a:spcPts val="0"/>
              </a:spcBef>
              <a:spcAft>
                <a:spcPts val="0"/>
              </a:spcAft>
              <a:buNone/>
              <a:defRPr sz="1200"/>
            </a:lvl8pPr>
            <a:lvl9pPr lvl="8">
              <a:spcBef>
                <a:spcPts val="0"/>
              </a:spcBef>
              <a:spcAft>
                <a:spcPts val="0"/>
              </a:spcAft>
              <a:buNone/>
              <a:defRPr sz="1200"/>
            </a:lvl9pPr>
          </a:lstStyle>
          <a:p/>
        </p:txBody>
      </p:sp>
      <p:sp>
        <p:nvSpPr>
          <p:cNvPr id="350" name="Google Shape;350;p29"/>
          <p:cNvSpPr txBox="1"/>
          <p:nvPr>
            <p:ph idx="14" type="subTitle"/>
          </p:nvPr>
        </p:nvSpPr>
        <p:spPr>
          <a:xfrm>
            <a:off x="5842012" y="3253313"/>
            <a:ext cx="2448600" cy="646200"/>
          </a:xfrm>
          <a:prstGeom prst="rect">
            <a:avLst/>
          </a:prstGeom>
        </p:spPr>
        <p:txBody>
          <a:bodyPr anchorCtr="0" anchor="ctr" bIns="91425" lIns="91425" spcFirstLastPara="1" rIns="91425" wrap="square" tIns="91425">
            <a:noAutofit/>
          </a:bodyPr>
          <a:lstStyle>
            <a:lvl1pPr lvl="0" algn="r">
              <a:spcBef>
                <a:spcPts val="0"/>
              </a:spcBef>
              <a:spcAft>
                <a:spcPts val="0"/>
              </a:spcAft>
              <a:buNone/>
              <a:defRPr sz="1000">
                <a:latin typeface="Instrument Sans Medium"/>
                <a:ea typeface="Instrument Sans Medium"/>
                <a:cs typeface="Instrument Sans Medium"/>
                <a:sym typeface="Instrument Sans Medium"/>
              </a:defRPr>
            </a:lvl1pPr>
            <a:lvl2pPr lvl="1">
              <a:spcBef>
                <a:spcPts val="0"/>
              </a:spcBef>
              <a:spcAft>
                <a:spcPts val="0"/>
              </a:spcAft>
              <a:buNone/>
              <a:defRPr sz="1200"/>
            </a:lvl2pPr>
            <a:lvl3pPr lvl="2">
              <a:spcBef>
                <a:spcPts val="0"/>
              </a:spcBef>
              <a:spcAft>
                <a:spcPts val="0"/>
              </a:spcAft>
              <a:buNone/>
              <a:defRPr sz="1200"/>
            </a:lvl3pPr>
            <a:lvl4pPr lvl="3">
              <a:spcBef>
                <a:spcPts val="0"/>
              </a:spcBef>
              <a:spcAft>
                <a:spcPts val="0"/>
              </a:spcAft>
              <a:buNone/>
              <a:defRPr sz="1200"/>
            </a:lvl4pPr>
            <a:lvl5pPr lvl="4">
              <a:spcBef>
                <a:spcPts val="0"/>
              </a:spcBef>
              <a:spcAft>
                <a:spcPts val="0"/>
              </a:spcAft>
              <a:buNone/>
              <a:defRPr sz="1200"/>
            </a:lvl5pPr>
            <a:lvl6pPr lvl="5">
              <a:spcBef>
                <a:spcPts val="0"/>
              </a:spcBef>
              <a:spcAft>
                <a:spcPts val="0"/>
              </a:spcAft>
              <a:buNone/>
              <a:defRPr sz="1200"/>
            </a:lvl6pPr>
            <a:lvl7pPr lvl="6">
              <a:spcBef>
                <a:spcPts val="0"/>
              </a:spcBef>
              <a:spcAft>
                <a:spcPts val="0"/>
              </a:spcAft>
              <a:buNone/>
              <a:defRPr sz="1200"/>
            </a:lvl7pPr>
            <a:lvl8pPr lvl="7">
              <a:spcBef>
                <a:spcPts val="0"/>
              </a:spcBef>
              <a:spcAft>
                <a:spcPts val="0"/>
              </a:spcAft>
              <a:buNone/>
              <a:defRPr sz="1200"/>
            </a:lvl8pPr>
            <a:lvl9pPr lvl="8">
              <a:spcBef>
                <a:spcPts val="0"/>
              </a:spcBef>
              <a:spcAft>
                <a:spcPts val="0"/>
              </a:spcAft>
              <a:buNone/>
              <a:defRPr sz="1200"/>
            </a:lvl9pPr>
          </a:lstStyle>
          <a:p/>
        </p:txBody>
      </p:sp>
      <p:sp>
        <p:nvSpPr>
          <p:cNvPr id="351" name="Google Shape;351;p29"/>
          <p:cNvSpPr txBox="1"/>
          <p:nvPr>
            <p:ph idx="15" type="subTitle"/>
          </p:nvPr>
        </p:nvSpPr>
        <p:spPr>
          <a:xfrm>
            <a:off x="284701" y="4029675"/>
            <a:ext cx="854700" cy="646200"/>
          </a:xfrm>
          <a:prstGeom prst="rect">
            <a:avLst/>
          </a:prstGeom>
        </p:spPr>
        <p:txBody>
          <a:bodyPr anchorCtr="0" anchor="ctr" bIns="91425" lIns="182875" spcFirstLastPara="1" rIns="91425" wrap="square" tIns="91425">
            <a:noAutofit/>
          </a:bodyPr>
          <a:lstStyle>
            <a:lvl1pPr lvl="0">
              <a:spcBef>
                <a:spcPts val="0"/>
              </a:spcBef>
              <a:spcAft>
                <a:spcPts val="0"/>
              </a:spcAft>
              <a:buNone/>
              <a:defRPr sz="1000">
                <a:latin typeface="Instrument Sans Medium"/>
                <a:ea typeface="Instrument Sans Medium"/>
                <a:cs typeface="Instrument Sans Medium"/>
                <a:sym typeface="Instrument Sans Medium"/>
              </a:defRPr>
            </a:lvl1pPr>
            <a:lvl2pPr lvl="1">
              <a:spcBef>
                <a:spcPts val="0"/>
              </a:spcBef>
              <a:spcAft>
                <a:spcPts val="0"/>
              </a:spcAft>
              <a:buClr>
                <a:schemeClr val="lt1"/>
              </a:buClr>
              <a:buSzPts val="1400"/>
              <a:buFont typeface="Instrument Sans"/>
              <a:buNone/>
              <a:defRPr>
                <a:solidFill>
                  <a:schemeClr val="lt1"/>
                </a:solidFill>
              </a:defRPr>
            </a:lvl2pPr>
            <a:lvl3pPr lvl="2">
              <a:spcBef>
                <a:spcPts val="0"/>
              </a:spcBef>
              <a:spcAft>
                <a:spcPts val="0"/>
              </a:spcAft>
              <a:buClr>
                <a:schemeClr val="lt1"/>
              </a:buClr>
              <a:buSzPts val="1400"/>
              <a:buFont typeface="Instrument Sans"/>
              <a:buNone/>
              <a:defRPr>
                <a:solidFill>
                  <a:schemeClr val="lt1"/>
                </a:solidFill>
              </a:defRPr>
            </a:lvl3pPr>
            <a:lvl4pPr lvl="3">
              <a:spcBef>
                <a:spcPts val="0"/>
              </a:spcBef>
              <a:spcAft>
                <a:spcPts val="0"/>
              </a:spcAft>
              <a:buClr>
                <a:schemeClr val="lt1"/>
              </a:buClr>
              <a:buSzPts val="1400"/>
              <a:buFont typeface="Instrument Sans"/>
              <a:buNone/>
              <a:defRPr>
                <a:solidFill>
                  <a:schemeClr val="lt1"/>
                </a:solidFill>
              </a:defRPr>
            </a:lvl4pPr>
            <a:lvl5pPr lvl="4">
              <a:spcBef>
                <a:spcPts val="0"/>
              </a:spcBef>
              <a:spcAft>
                <a:spcPts val="0"/>
              </a:spcAft>
              <a:buClr>
                <a:schemeClr val="lt1"/>
              </a:buClr>
              <a:buSzPts val="1400"/>
              <a:buFont typeface="Instrument Sans"/>
              <a:buNone/>
              <a:defRPr>
                <a:solidFill>
                  <a:schemeClr val="lt1"/>
                </a:solidFill>
              </a:defRPr>
            </a:lvl5pPr>
            <a:lvl6pPr lvl="5">
              <a:spcBef>
                <a:spcPts val="0"/>
              </a:spcBef>
              <a:spcAft>
                <a:spcPts val="0"/>
              </a:spcAft>
              <a:buClr>
                <a:schemeClr val="lt1"/>
              </a:buClr>
              <a:buSzPts val="1400"/>
              <a:buFont typeface="Instrument Sans"/>
              <a:buNone/>
              <a:defRPr>
                <a:solidFill>
                  <a:schemeClr val="lt1"/>
                </a:solidFill>
              </a:defRPr>
            </a:lvl6pPr>
            <a:lvl7pPr lvl="6">
              <a:spcBef>
                <a:spcPts val="0"/>
              </a:spcBef>
              <a:spcAft>
                <a:spcPts val="0"/>
              </a:spcAft>
              <a:buClr>
                <a:schemeClr val="lt1"/>
              </a:buClr>
              <a:buSzPts val="1400"/>
              <a:buFont typeface="Instrument Sans"/>
              <a:buNone/>
              <a:defRPr>
                <a:solidFill>
                  <a:schemeClr val="lt1"/>
                </a:solidFill>
              </a:defRPr>
            </a:lvl7pPr>
            <a:lvl8pPr lvl="7">
              <a:spcBef>
                <a:spcPts val="0"/>
              </a:spcBef>
              <a:spcAft>
                <a:spcPts val="0"/>
              </a:spcAft>
              <a:buClr>
                <a:schemeClr val="lt1"/>
              </a:buClr>
              <a:buSzPts val="1400"/>
              <a:buFont typeface="Instrument Sans"/>
              <a:buNone/>
              <a:defRPr>
                <a:solidFill>
                  <a:schemeClr val="lt1"/>
                </a:solidFill>
              </a:defRPr>
            </a:lvl8pPr>
            <a:lvl9pPr lvl="8">
              <a:spcBef>
                <a:spcPts val="0"/>
              </a:spcBef>
              <a:spcAft>
                <a:spcPts val="0"/>
              </a:spcAft>
              <a:buClr>
                <a:schemeClr val="lt1"/>
              </a:buClr>
              <a:buSzPts val="1400"/>
              <a:buFont typeface="Instrument Sans"/>
              <a:buNone/>
              <a:defRPr>
                <a:solidFill>
                  <a:schemeClr val="lt1"/>
                </a:solidFill>
              </a:defRPr>
            </a:lvl9pPr>
          </a:lstStyle>
          <a:p/>
        </p:txBody>
      </p:sp>
      <p:sp>
        <p:nvSpPr>
          <p:cNvPr id="352" name="Google Shape;352;p29"/>
          <p:cNvSpPr txBox="1"/>
          <p:nvPr>
            <p:ph idx="16" type="subTitle"/>
          </p:nvPr>
        </p:nvSpPr>
        <p:spPr>
          <a:xfrm>
            <a:off x="1148000" y="4027275"/>
            <a:ext cx="2448600" cy="646200"/>
          </a:xfrm>
          <a:prstGeom prst="rect">
            <a:avLst/>
          </a:prstGeom>
        </p:spPr>
        <p:txBody>
          <a:bodyPr anchorCtr="0" anchor="ctr" bIns="91425" lIns="91425" spcFirstLastPara="1" rIns="91425" wrap="square" tIns="91425">
            <a:noAutofit/>
          </a:bodyPr>
          <a:lstStyle>
            <a:lvl1pPr lvl="0">
              <a:spcBef>
                <a:spcPts val="0"/>
              </a:spcBef>
              <a:spcAft>
                <a:spcPts val="0"/>
              </a:spcAft>
              <a:buNone/>
              <a:defRPr sz="1200">
                <a:latin typeface="Instrument Sans Medium"/>
                <a:ea typeface="Instrument Sans Medium"/>
                <a:cs typeface="Instrument Sans Medium"/>
                <a:sym typeface="Instrument Sans Medium"/>
              </a:defRPr>
            </a:lvl1pPr>
            <a:lvl2pPr lvl="1">
              <a:spcBef>
                <a:spcPts val="0"/>
              </a:spcBef>
              <a:spcAft>
                <a:spcPts val="0"/>
              </a:spcAft>
              <a:buNone/>
              <a:defRPr sz="1200"/>
            </a:lvl2pPr>
            <a:lvl3pPr lvl="2">
              <a:spcBef>
                <a:spcPts val="0"/>
              </a:spcBef>
              <a:spcAft>
                <a:spcPts val="0"/>
              </a:spcAft>
              <a:buNone/>
              <a:defRPr sz="1200"/>
            </a:lvl3pPr>
            <a:lvl4pPr lvl="3">
              <a:spcBef>
                <a:spcPts val="0"/>
              </a:spcBef>
              <a:spcAft>
                <a:spcPts val="0"/>
              </a:spcAft>
              <a:buNone/>
              <a:defRPr sz="1200"/>
            </a:lvl4pPr>
            <a:lvl5pPr lvl="4">
              <a:spcBef>
                <a:spcPts val="0"/>
              </a:spcBef>
              <a:spcAft>
                <a:spcPts val="0"/>
              </a:spcAft>
              <a:buNone/>
              <a:defRPr sz="1200"/>
            </a:lvl5pPr>
            <a:lvl6pPr lvl="5">
              <a:spcBef>
                <a:spcPts val="0"/>
              </a:spcBef>
              <a:spcAft>
                <a:spcPts val="0"/>
              </a:spcAft>
              <a:buNone/>
              <a:defRPr sz="1200"/>
            </a:lvl6pPr>
            <a:lvl7pPr lvl="6">
              <a:spcBef>
                <a:spcPts val="0"/>
              </a:spcBef>
              <a:spcAft>
                <a:spcPts val="0"/>
              </a:spcAft>
              <a:buNone/>
              <a:defRPr sz="1200"/>
            </a:lvl7pPr>
            <a:lvl8pPr lvl="7">
              <a:spcBef>
                <a:spcPts val="0"/>
              </a:spcBef>
              <a:spcAft>
                <a:spcPts val="0"/>
              </a:spcAft>
              <a:buNone/>
              <a:defRPr sz="1200"/>
            </a:lvl8pPr>
            <a:lvl9pPr lvl="8">
              <a:spcBef>
                <a:spcPts val="0"/>
              </a:spcBef>
              <a:spcAft>
                <a:spcPts val="0"/>
              </a:spcAft>
              <a:buNone/>
              <a:defRPr sz="1200"/>
            </a:lvl9pPr>
          </a:lstStyle>
          <a:p/>
        </p:txBody>
      </p:sp>
      <p:sp>
        <p:nvSpPr>
          <p:cNvPr id="353" name="Google Shape;353;p29"/>
          <p:cNvSpPr txBox="1"/>
          <p:nvPr>
            <p:ph idx="17" type="subTitle"/>
          </p:nvPr>
        </p:nvSpPr>
        <p:spPr>
          <a:xfrm>
            <a:off x="5842012" y="4027275"/>
            <a:ext cx="2448600" cy="646200"/>
          </a:xfrm>
          <a:prstGeom prst="rect">
            <a:avLst/>
          </a:prstGeom>
        </p:spPr>
        <p:txBody>
          <a:bodyPr anchorCtr="0" anchor="ctr" bIns="91425" lIns="91425" spcFirstLastPara="1" rIns="91425" wrap="square" tIns="91425">
            <a:noAutofit/>
          </a:bodyPr>
          <a:lstStyle>
            <a:lvl1pPr lvl="0" algn="r">
              <a:spcBef>
                <a:spcPts val="0"/>
              </a:spcBef>
              <a:spcAft>
                <a:spcPts val="0"/>
              </a:spcAft>
              <a:buNone/>
              <a:defRPr sz="1000">
                <a:latin typeface="Instrument Sans Medium"/>
                <a:ea typeface="Instrument Sans Medium"/>
                <a:cs typeface="Instrument Sans Medium"/>
                <a:sym typeface="Instrument Sans Medium"/>
              </a:defRPr>
            </a:lvl1pPr>
            <a:lvl2pPr lvl="1">
              <a:spcBef>
                <a:spcPts val="0"/>
              </a:spcBef>
              <a:spcAft>
                <a:spcPts val="0"/>
              </a:spcAft>
              <a:buNone/>
              <a:defRPr sz="1200"/>
            </a:lvl2pPr>
            <a:lvl3pPr lvl="2">
              <a:spcBef>
                <a:spcPts val="0"/>
              </a:spcBef>
              <a:spcAft>
                <a:spcPts val="0"/>
              </a:spcAft>
              <a:buNone/>
              <a:defRPr sz="1200"/>
            </a:lvl3pPr>
            <a:lvl4pPr lvl="3">
              <a:spcBef>
                <a:spcPts val="0"/>
              </a:spcBef>
              <a:spcAft>
                <a:spcPts val="0"/>
              </a:spcAft>
              <a:buNone/>
              <a:defRPr sz="1200"/>
            </a:lvl4pPr>
            <a:lvl5pPr lvl="4">
              <a:spcBef>
                <a:spcPts val="0"/>
              </a:spcBef>
              <a:spcAft>
                <a:spcPts val="0"/>
              </a:spcAft>
              <a:buNone/>
              <a:defRPr sz="1200"/>
            </a:lvl5pPr>
            <a:lvl6pPr lvl="5">
              <a:spcBef>
                <a:spcPts val="0"/>
              </a:spcBef>
              <a:spcAft>
                <a:spcPts val="0"/>
              </a:spcAft>
              <a:buNone/>
              <a:defRPr sz="1200"/>
            </a:lvl6pPr>
            <a:lvl7pPr lvl="6">
              <a:spcBef>
                <a:spcPts val="0"/>
              </a:spcBef>
              <a:spcAft>
                <a:spcPts val="0"/>
              </a:spcAft>
              <a:buNone/>
              <a:defRPr sz="1200"/>
            </a:lvl7pPr>
            <a:lvl8pPr lvl="7">
              <a:spcBef>
                <a:spcPts val="0"/>
              </a:spcBef>
              <a:spcAft>
                <a:spcPts val="0"/>
              </a:spcAft>
              <a:buNone/>
              <a:defRPr sz="1200"/>
            </a:lvl8pPr>
            <a:lvl9pPr lvl="8">
              <a:spcBef>
                <a:spcPts val="0"/>
              </a:spcBef>
              <a:spcAft>
                <a:spcPts val="0"/>
              </a:spcAft>
              <a:buNone/>
              <a:defRPr sz="1200"/>
            </a:lvl9pPr>
          </a:lstStyle>
          <a:p/>
        </p:txBody>
      </p:sp>
      <p:sp>
        <p:nvSpPr>
          <p:cNvPr id="354" name="Google Shape;354;p29"/>
          <p:cNvSpPr txBox="1"/>
          <p:nvPr>
            <p:ph idx="12" type="sldNum"/>
          </p:nvPr>
        </p:nvSpPr>
        <p:spPr>
          <a:xfrm>
            <a:off x="8556779" y="4668600"/>
            <a:ext cx="300000" cy="196800"/>
          </a:xfrm>
          <a:prstGeom prst="rect">
            <a:avLst/>
          </a:prstGeom>
          <a:noFill/>
          <a:ln>
            <a:noFill/>
          </a:ln>
        </p:spPr>
        <p:txBody>
          <a:bodyPr anchorCtr="0" anchor="b" bIns="0" lIns="0" spcFirstLastPara="1" rIns="0" wrap="square" tIns="0">
            <a:noAutofit/>
          </a:bodyPr>
          <a:lstStyle>
            <a:lvl1pPr lvl="0" algn="r">
              <a:buNone/>
              <a:defRPr sz="700">
                <a:solidFill>
                  <a:schemeClr val="accent6"/>
                </a:solidFill>
                <a:latin typeface="Instrument Sans"/>
                <a:ea typeface="Instrument Sans"/>
                <a:cs typeface="Instrument Sans"/>
                <a:sym typeface="Instrument Sans"/>
              </a:defRPr>
            </a:lvl1pPr>
            <a:lvl2pPr lvl="1" algn="r">
              <a:buNone/>
              <a:defRPr sz="700">
                <a:solidFill>
                  <a:schemeClr val="accent6"/>
                </a:solidFill>
                <a:latin typeface="Instrument Sans"/>
                <a:ea typeface="Instrument Sans"/>
                <a:cs typeface="Instrument Sans"/>
                <a:sym typeface="Instrument Sans"/>
              </a:defRPr>
            </a:lvl2pPr>
            <a:lvl3pPr lvl="2" algn="r">
              <a:buNone/>
              <a:defRPr sz="700">
                <a:solidFill>
                  <a:schemeClr val="accent6"/>
                </a:solidFill>
                <a:latin typeface="Instrument Sans"/>
                <a:ea typeface="Instrument Sans"/>
                <a:cs typeface="Instrument Sans"/>
                <a:sym typeface="Instrument Sans"/>
              </a:defRPr>
            </a:lvl3pPr>
            <a:lvl4pPr lvl="3" algn="r">
              <a:buNone/>
              <a:defRPr sz="700">
                <a:solidFill>
                  <a:schemeClr val="accent6"/>
                </a:solidFill>
                <a:latin typeface="Instrument Sans"/>
                <a:ea typeface="Instrument Sans"/>
                <a:cs typeface="Instrument Sans"/>
                <a:sym typeface="Instrument Sans"/>
              </a:defRPr>
            </a:lvl4pPr>
            <a:lvl5pPr lvl="4" algn="r">
              <a:buNone/>
              <a:defRPr sz="700">
                <a:solidFill>
                  <a:schemeClr val="accent6"/>
                </a:solidFill>
                <a:latin typeface="Instrument Sans"/>
                <a:ea typeface="Instrument Sans"/>
                <a:cs typeface="Instrument Sans"/>
                <a:sym typeface="Instrument Sans"/>
              </a:defRPr>
            </a:lvl5pPr>
            <a:lvl6pPr lvl="5" algn="r">
              <a:buNone/>
              <a:defRPr sz="700">
                <a:solidFill>
                  <a:schemeClr val="accent6"/>
                </a:solidFill>
                <a:latin typeface="Instrument Sans"/>
                <a:ea typeface="Instrument Sans"/>
                <a:cs typeface="Instrument Sans"/>
                <a:sym typeface="Instrument Sans"/>
              </a:defRPr>
            </a:lvl6pPr>
            <a:lvl7pPr lvl="6" algn="r">
              <a:buNone/>
              <a:defRPr sz="700">
                <a:solidFill>
                  <a:schemeClr val="accent6"/>
                </a:solidFill>
                <a:latin typeface="Instrument Sans"/>
                <a:ea typeface="Instrument Sans"/>
                <a:cs typeface="Instrument Sans"/>
                <a:sym typeface="Instrument Sans"/>
              </a:defRPr>
            </a:lvl7pPr>
            <a:lvl8pPr lvl="7" algn="r">
              <a:buNone/>
              <a:defRPr sz="700">
                <a:solidFill>
                  <a:schemeClr val="accent6"/>
                </a:solidFill>
                <a:latin typeface="Instrument Sans"/>
                <a:ea typeface="Instrument Sans"/>
                <a:cs typeface="Instrument Sans"/>
                <a:sym typeface="Instrument Sans"/>
              </a:defRPr>
            </a:lvl8pPr>
            <a:lvl9pPr lvl="8" algn="r">
              <a:buNone/>
              <a:defRPr sz="700">
                <a:solidFill>
                  <a:schemeClr val="accent6"/>
                </a:solidFill>
                <a:latin typeface="Instrument Sans"/>
                <a:ea typeface="Instrument Sans"/>
                <a:cs typeface="Instrument Sans"/>
                <a:sym typeface="Instrument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355" name="Shape 355"/>
        <p:cNvGrpSpPr/>
        <p:nvPr/>
      </p:nvGrpSpPr>
      <p:grpSpPr>
        <a:xfrm>
          <a:off x="0" y="0"/>
          <a:ext cx="0" cy="0"/>
          <a:chOff x="0" y="0"/>
          <a:chExt cx="0" cy="0"/>
        </a:xfrm>
      </p:grpSpPr>
      <p:sp>
        <p:nvSpPr>
          <p:cNvPr id="356" name="Google Shape;356;p30"/>
          <p:cNvSpPr txBox="1"/>
          <p:nvPr>
            <p:ph type="ctrTitle"/>
          </p:nvPr>
        </p:nvSpPr>
        <p:spPr>
          <a:xfrm>
            <a:off x="311708" y="744575"/>
            <a:ext cx="8520600" cy="2052600"/>
          </a:xfrm>
          <a:prstGeom prst="rect">
            <a:avLst/>
          </a:prstGeom>
        </p:spPr>
        <p:txBody>
          <a:bodyPr anchorCtr="0" anchor="b" bIns="0" lIns="0" spcFirstLastPara="1" rIns="91425" wrap="square" tIns="0">
            <a:spAutoFit/>
          </a:bodyPr>
          <a:lstStyle>
            <a:lvl1pPr lvl="0" algn="ctr">
              <a:spcBef>
                <a:spcPts val="0"/>
              </a:spcBef>
              <a:spcAft>
                <a:spcPts val="0"/>
              </a:spcAft>
              <a:buSzPts val="5200"/>
              <a:buChar char="●"/>
              <a:defRPr sz="5200"/>
            </a:lvl1pPr>
            <a:lvl2pPr lvl="1" algn="ctr">
              <a:spcBef>
                <a:spcPts val="0"/>
              </a:spcBef>
              <a:spcAft>
                <a:spcPts val="0"/>
              </a:spcAft>
              <a:buSzPts val="5200"/>
              <a:buChar char="○"/>
              <a:defRPr sz="5200"/>
            </a:lvl2pPr>
            <a:lvl3pPr lvl="2" algn="ctr">
              <a:spcBef>
                <a:spcPts val="0"/>
              </a:spcBef>
              <a:spcAft>
                <a:spcPts val="0"/>
              </a:spcAft>
              <a:buSzPts val="5200"/>
              <a:buChar char="■"/>
              <a:defRPr sz="5200"/>
            </a:lvl3pPr>
            <a:lvl4pPr lvl="3" algn="ctr">
              <a:spcBef>
                <a:spcPts val="0"/>
              </a:spcBef>
              <a:spcAft>
                <a:spcPts val="0"/>
              </a:spcAft>
              <a:buSzPts val="5200"/>
              <a:buChar char="●"/>
              <a:defRPr sz="5200"/>
            </a:lvl4pPr>
            <a:lvl5pPr lvl="4" algn="ctr">
              <a:spcBef>
                <a:spcPts val="0"/>
              </a:spcBef>
              <a:spcAft>
                <a:spcPts val="0"/>
              </a:spcAft>
              <a:buSzPts val="5200"/>
              <a:buChar char="○"/>
              <a:defRPr sz="5200"/>
            </a:lvl5pPr>
            <a:lvl6pPr lvl="5" algn="ctr">
              <a:spcBef>
                <a:spcPts val="0"/>
              </a:spcBef>
              <a:spcAft>
                <a:spcPts val="0"/>
              </a:spcAft>
              <a:buSzPts val="5200"/>
              <a:buChar char="■"/>
              <a:defRPr sz="5200"/>
            </a:lvl6pPr>
            <a:lvl7pPr lvl="6" algn="ctr">
              <a:spcBef>
                <a:spcPts val="0"/>
              </a:spcBef>
              <a:spcAft>
                <a:spcPts val="0"/>
              </a:spcAft>
              <a:buSzPts val="5200"/>
              <a:buChar char="●"/>
              <a:defRPr sz="5200"/>
            </a:lvl7pPr>
            <a:lvl8pPr lvl="7" algn="ctr">
              <a:spcBef>
                <a:spcPts val="0"/>
              </a:spcBef>
              <a:spcAft>
                <a:spcPts val="0"/>
              </a:spcAft>
              <a:buSzPts val="5200"/>
              <a:buChar char="○"/>
              <a:defRPr sz="5200"/>
            </a:lvl8pPr>
            <a:lvl9pPr lvl="8" algn="ctr">
              <a:spcBef>
                <a:spcPts val="0"/>
              </a:spcBef>
              <a:spcAft>
                <a:spcPts val="0"/>
              </a:spcAft>
              <a:buSzPts val="5200"/>
              <a:buChar char="■"/>
              <a:defRPr sz="5200"/>
            </a:lvl9pPr>
          </a:lstStyle>
          <a:p/>
        </p:txBody>
      </p:sp>
      <p:sp>
        <p:nvSpPr>
          <p:cNvPr id="357" name="Google Shape;357;p30"/>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spcBef>
                <a:spcPts val="0"/>
              </a:spcBef>
              <a:spcAft>
                <a:spcPts val="0"/>
              </a:spcAft>
              <a:buSzPts val="2800"/>
              <a:buNone/>
              <a:defRPr sz="2800"/>
            </a:lvl1pPr>
            <a:lvl2pPr lvl="1" algn="ctr">
              <a:spcBef>
                <a:spcPts val="0"/>
              </a:spcBef>
              <a:spcAft>
                <a:spcPts val="0"/>
              </a:spcAft>
              <a:buSzPts val="2800"/>
              <a:buNone/>
              <a:defRPr sz="2800"/>
            </a:lvl2pPr>
            <a:lvl3pPr lvl="2" algn="ctr">
              <a:spcBef>
                <a:spcPts val="0"/>
              </a:spcBef>
              <a:spcAft>
                <a:spcPts val="0"/>
              </a:spcAft>
              <a:buSzPts val="2800"/>
              <a:buNone/>
              <a:defRPr sz="2800"/>
            </a:lvl3pPr>
            <a:lvl4pPr lvl="3" algn="ctr">
              <a:spcBef>
                <a:spcPts val="0"/>
              </a:spcBef>
              <a:spcAft>
                <a:spcPts val="0"/>
              </a:spcAft>
              <a:buSzPts val="2800"/>
              <a:buNone/>
              <a:defRPr sz="2800"/>
            </a:lvl4pPr>
            <a:lvl5pPr lvl="4" algn="ctr">
              <a:spcBef>
                <a:spcPts val="0"/>
              </a:spcBef>
              <a:spcAft>
                <a:spcPts val="0"/>
              </a:spcAft>
              <a:buSzPts val="2800"/>
              <a:buNone/>
              <a:defRPr sz="2800"/>
            </a:lvl5pPr>
            <a:lvl6pPr lvl="5" algn="ctr">
              <a:spcBef>
                <a:spcPts val="0"/>
              </a:spcBef>
              <a:spcAft>
                <a:spcPts val="0"/>
              </a:spcAft>
              <a:buSzPts val="2800"/>
              <a:buNone/>
              <a:defRPr sz="2800"/>
            </a:lvl6pPr>
            <a:lvl7pPr lvl="6" algn="ctr">
              <a:spcBef>
                <a:spcPts val="0"/>
              </a:spcBef>
              <a:spcAft>
                <a:spcPts val="0"/>
              </a:spcAft>
              <a:buSzPts val="2800"/>
              <a:buNone/>
              <a:defRPr sz="2800"/>
            </a:lvl7pPr>
            <a:lvl8pPr lvl="7" algn="ctr">
              <a:spcBef>
                <a:spcPts val="0"/>
              </a:spcBef>
              <a:spcAft>
                <a:spcPts val="0"/>
              </a:spcAft>
              <a:buSzPts val="2800"/>
              <a:buNone/>
              <a:defRPr sz="2800"/>
            </a:lvl8pPr>
            <a:lvl9pPr lvl="8" algn="ctr">
              <a:spcBef>
                <a:spcPts val="0"/>
              </a:spcBef>
              <a:spcAft>
                <a:spcPts val="0"/>
              </a:spcAft>
              <a:buSzPts val="2800"/>
              <a:buNone/>
              <a:defRPr sz="2800"/>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p:cSld name="BLANK_2_1">
    <p:spTree>
      <p:nvGrpSpPr>
        <p:cNvPr id="28" name="Shape 28"/>
        <p:cNvGrpSpPr/>
        <p:nvPr/>
      </p:nvGrpSpPr>
      <p:grpSpPr>
        <a:xfrm>
          <a:off x="0" y="0"/>
          <a:ext cx="0" cy="0"/>
          <a:chOff x="0" y="0"/>
          <a:chExt cx="0" cy="0"/>
        </a:xfrm>
      </p:grpSpPr>
      <p:sp>
        <p:nvSpPr>
          <p:cNvPr id="29" name="Google Shape;29;p4"/>
          <p:cNvSpPr/>
          <p:nvPr/>
        </p:nvSpPr>
        <p:spPr>
          <a:xfrm>
            <a:off x="608106" y="3907013"/>
            <a:ext cx="571200" cy="5712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Instrument Sans"/>
              <a:ea typeface="Instrument Sans"/>
              <a:cs typeface="Instrument Sans"/>
              <a:sym typeface="Instrument Sans"/>
            </a:endParaRPr>
          </a:p>
        </p:txBody>
      </p:sp>
      <p:sp>
        <p:nvSpPr>
          <p:cNvPr id="30" name="Google Shape;30;p4"/>
          <p:cNvSpPr/>
          <p:nvPr>
            <p:ph idx="2" type="pic"/>
          </p:nvPr>
        </p:nvSpPr>
        <p:spPr>
          <a:xfrm>
            <a:off x="598225" y="3900375"/>
            <a:ext cx="571200" cy="571200"/>
          </a:xfrm>
          <a:prstGeom prst="ellipse">
            <a:avLst/>
          </a:prstGeom>
          <a:noFill/>
          <a:ln>
            <a:noFill/>
          </a:ln>
        </p:spPr>
      </p:sp>
      <p:sp>
        <p:nvSpPr>
          <p:cNvPr id="31" name="Google Shape;31;p4"/>
          <p:cNvSpPr txBox="1"/>
          <p:nvPr>
            <p:ph type="title"/>
          </p:nvPr>
        </p:nvSpPr>
        <p:spPr>
          <a:xfrm>
            <a:off x="291800" y="465200"/>
            <a:ext cx="5666400" cy="2047800"/>
          </a:xfrm>
          <a:prstGeom prst="rect">
            <a:avLst/>
          </a:prstGeom>
        </p:spPr>
        <p:txBody>
          <a:bodyPr anchorCtr="0" anchor="t" bIns="0" lIns="0" spcFirstLastPara="1" rIns="0" wrap="square" tIns="0">
            <a:spAutoFit/>
          </a:bodyPr>
          <a:lstStyle>
            <a:lvl1pPr lvl="0">
              <a:lnSpc>
                <a:spcPct val="85000"/>
              </a:lnSpc>
              <a:spcBef>
                <a:spcPts val="0"/>
              </a:spcBef>
              <a:spcAft>
                <a:spcPts val="0"/>
              </a:spcAft>
              <a:buClr>
                <a:schemeClr val="lt1"/>
              </a:buClr>
              <a:buSzPts val="6000"/>
              <a:buFont typeface="Instrument Sans SemiBold"/>
              <a:buNone/>
              <a:defRPr sz="6000"/>
            </a:lvl1pPr>
            <a:lvl2pPr lvl="1">
              <a:lnSpc>
                <a:spcPct val="85000"/>
              </a:lnSpc>
              <a:spcBef>
                <a:spcPts val="0"/>
              </a:spcBef>
              <a:spcAft>
                <a:spcPts val="0"/>
              </a:spcAft>
              <a:buClr>
                <a:schemeClr val="lt1"/>
              </a:buClr>
              <a:buSzPts val="6000"/>
              <a:buFont typeface="Instrument Sans SemiBold"/>
              <a:buNone/>
              <a:defRPr sz="6000">
                <a:solidFill>
                  <a:schemeClr val="lt1"/>
                </a:solidFill>
              </a:defRPr>
            </a:lvl2pPr>
            <a:lvl3pPr lvl="2">
              <a:lnSpc>
                <a:spcPct val="85000"/>
              </a:lnSpc>
              <a:spcBef>
                <a:spcPts val="0"/>
              </a:spcBef>
              <a:spcAft>
                <a:spcPts val="0"/>
              </a:spcAft>
              <a:buClr>
                <a:schemeClr val="lt1"/>
              </a:buClr>
              <a:buSzPts val="6000"/>
              <a:buFont typeface="Instrument Sans SemiBold"/>
              <a:buNone/>
              <a:defRPr sz="6000">
                <a:solidFill>
                  <a:schemeClr val="lt1"/>
                </a:solidFill>
              </a:defRPr>
            </a:lvl3pPr>
            <a:lvl4pPr lvl="3">
              <a:lnSpc>
                <a:spcPct val="85000"/>
              </a:lnSpc>
              <a:spcBef>
                <a:spcPts val="0"/>
              </a:spcBef>
              <a:spcAft>
                <a:spcPts val="0"/>
              </a:spcAft>
              <a:buClr>
                <a:schemeClr val="lt1"/>
              </a:buClr>
              <a:buSzPts val="6000"/>
              <a:buFont typeface="Instrument Sans SemiBold"/>
              <a:buNone/>
              <a:defRPr sz="6000">
                <a:solidFill>
                  <a:schemeClr val="lt1"/>
                </a:solidFill>
              </a:defRPr>
            </a:lvl4pPr>
            <a:lvl5pPr lvl="4">
              <a:lnSpc>
                <a:spcPct val="85000"/>
              </a:lnSpc>
              <a:spcBef>
                <a:spcPts val="0"/>
              </a:spcBef>
              <a:spcAft>
                <a:spcPts val="0"/>
              </a:spcAft>
              <a:buClr>
                <a:schemeClr val="lt1"/>
              </a:buClr>
              <a:buSzPts val="6000"/>
              <a:buFont typeface="Instrument Sans SemiBold"/>
              <a:buNone/>
              <a:defRPr sz="6000">
                <a:solidFill>
                  <a:schemeClr val="lt1"/>
                </a:solidFill>
              </a:defRPr>
            </a:lvl5pPr>
            <a:lvl6pPr lvl="5">
              <a:lnSpc>
                <a:spcPct val="85000"/>
              </a:lnSpc>
              <a:spcBef>
                <a:spcPts val="0"/>
              </a:spcBef>
              <a:spcAft>
                <a:spcPts val="0"/>
              </a:spcAft>
              <a:buClr>
                <a:schemeClr val="lt1"/>
              </a:buClr>
              <a:buSzPts val="6000"/>
              <a:buFont typeface="Instrument Sans SemiBold"/>
              <a:buNone/>
              <a:defRPr sz="6000">
                <a:solidFill>
                  <a:schemeClr val="lt1"/>
                </a:solidFill>
              </a:defRPr>
            </a:lvl6pPr>
            <a:lvl7pPr lvl="6">
              <a:lnSpc>
                <a:spcPct val="85000"/>
              </a:lnSpc>
              <a:spcBef>
                <a:spcPts val="0"/>
              </a:spcBef>
              <a:spcAft>
                <a:spcPts val="0"/>
              </a:spcAft>
              <a:buClr>
                <a:schemeClr val="lt1"/>
              </a:buClr>
              <a:buSzPts val="6000"/>
              <a:buFont typeface="Instrument Sans SemiBold"/>
              <a:buNone/>
              <a:defRPr sz="6000">
                <a:solidFill>
                  <a:schemeClr val="lt1"/>
                </a:solidFill>
              </a:defRPr>
            </a:lvl7pPr>
            <a:lvl8pPr lvl="7">
              <a:lnSpc>
                <a:spcPct val="85000"/>
              </a:lnSpc>
              <a:spcBef>
                <a:spcPts val="0"/>
              </a:spcBef>
              <a:spcAft>
                <a:spcPts val="0"/>
              </a:spcAft>
              <a:buClr>
                <a:schemeClr val="lt1"/>
              </a:buClr>
              <a:buSzPts val="6000"/>
              <a:buFont typeface="Instrument Sans SemiBold"/>
              <a:buNone/>
              <a:defRPr sz="6000">
                <a:solidFill>
                  <a:schemeClr val="lt1"/>
                </a:solidFill>
              </a:defRPr>
            </a:lvl8pPr>
            <a:lvl9pPr lvl="8">
              <a:lnSpc>
                <a:spcPct val="85000"/>
              </a:lnSpc>
              <a:spcBef>
                <a:spcPts val="0"/>
              </a:spcBef>
              <a:spcAft>
                <a:spcPts val="0"/>
              </a:spcAft>
              <a:buClr>
                <a:schemeClr val="lt1"/>
              </a:buClr>
              <a:buSzPts val="6000"/>
              <a:buFont typeface="Instrument Sans SemiBold"/>
              <a:buNone/>
              <a:defRPr sz="6000">
                <a:solidFill>
                  <a:schemeClr val="lt1"/>
                </a:solidFill>
              </a:defRPr>
            </a:lvl9pPr>
          </a:lstStyle>
          <a:p/>
        </p:txBody>
      </p:sp>
      <p:sp>
        <p:nvSpPr>
          <p:cNvPr id="32" name="Google Shape;32;p4"/>
          <p:cNvSpPr txBox="1"/>
          <p:nvPr>
            <p:ph idx="1" type="subTitle"/>
          </p:nvPr>
        </p:nvSpPr>
        <p:spPr>
          <a:xfrm>
            <a:off x="1416800" y="3864575"/>
            <a:ext cx="2908800" cy="308400"/>
          </a:xfrm>
          <a:prstGeom prst="rect">
            <a:avLst/>
          </a:prstGeom>
        </p:spPr>
        <p:txBody>
          <a:bodyPr anchorCtr="0" anchor="b" bIns="0" lIns="0" spcFirstLastPara="1" rIns="0" wrap="square" tIns="0">
            <a:noAutofit/>
          </a:bodyPr>
          <a:lstStyle>
            <a:lvl1pPr lvl="0">
              <a:spcBef>
                <a:spcPts val="0"/>
              </a:spcBef>
              <a:spcAft>
                <a:spcPts val="0"/>
              </a:spcAft>
              <a:buClr>
                <a:schemeClr val="lt1"/>
              </a:buClr>
              <a:buSzPts val="1400"/>
              <a:buFont typeface="Instrument Sans"/>
              <a:buNone/>
              <a:defRPr sz="1200">
                <a:latin typeface="Instrument Sans Medium"/>
                <a:ea typeface="Instrument Sans Medium"/>
                <a:cs typeface="Instrument Sans Medium"/>
                <a:sym typeface="Instrument Sans Medium"/>
              </a:defRPr>
            </a:lvl1pPr>
            <a:lvl2pPr lvl="1">
              <a:spcBef>
                <a:spcPts val="0"/>
              </a:spcBef>
              <a:spcAft>
                <a:spcPts val="0"/>
              </a:spcAft>
              <a:buClr>
                <a:schemeClr val="lt1"/>
              </a:buClr>
              <a:buSzPts val="1400"/>
              <a:buFont typeface="Instrument Sans"/>
              <a:buNone/>
              <a:defRPr>
                <a:solidFill>
                  <a:schemeClr val="lt1"/>
                </a:solidFill>
              </a:defRPr>
            </a:lvl2pPr>
            <a:lvl3pPr lvl="2">
              <a:spcBef>
                <a:spcPts val="0"/>
              </a:spcBef>
              <a:spcAft>
                <a:spcPts val="0"/>
              </a:spcAft>
              <a:buClr>
                <a:schemeClr val="lt1"/>
              </a:buClr>
              <a:buSzPts val="1400"/>
              <a:buFont typeface="Instrument Sans"/>
              <a:buNone/>
              <a:defRPr>
                <a:solidFill>
                  <a:schemeClr val="lt1"/>
                </a:solidFill>
              </a:defRPr>
            </a:lvl3pPr>
            <a:lvl4pPr lvl="3">
              <a:spcBef>
                <a:spcPts val="0"/>
              </a:spcBef>
              <a:spcAft>
                <a:spcPts val="0"/>
              </a:spcAft>
              <a:buClr>
                <a:schemeClr val="lt1"/>
              </a:buClr>
              <a:buSzPts val="1400"/>
              <a:buFont typeface="Instrument Sans"/>
              <a:buNone/>
              <a:defRPr>
                <a:solidFill>
                  <a:schemeClr val="lt1"/>
                </a:solidFill>
              </a:defRPr>
            </a:lvl4pPr>
            <a:lvl5pPr lvl="4">
              <a:spcBef>
                <a:spcPts val="0"/>
              </a:spcBef>
              <a:spcAft>
                <a:spcPts val="0"/>
              </a:spcAft>
              <a:buClr>
                <a:schemeClr val="lt1"/>
              </a:buClr>
              <a:buSzPts val="1400"/>
              <a:buFont typeface="Instrument Sans"/>
              <a:buNone/>
              <a:defRPr>
                <a:solidFill>
                  <a:schemeClr val="lt1"/>
                </a:solidFill>
              </a:defRPr>
            </a:lvl5pPr>
            <a:lvl6pPr lvl="5">
              <a:spcBef>
                <a:spcPts val="0"/>
              </a:spcBef>
              <a:spcAft>
                <a:spcPts val="0"/>
              </a:spcAft>
              <a:buClr>
                <a:schemeClr val="lt1"/>
              </a:buClr>
              <a:buSzPts val="1400"/>
              <a:buFont typeface="Instrument Sans"/>
              <a:buNone/>
              <a:defRPr>
                <a:solidFill>
                  <a:schemeClr val="lt1"/>
                </a:solidFill>
              </a:defRPr>
            </a:lvl6pPr>
            <a:lvl7pPr lvl="6">
              <a:spcBef>
                <a:spcPts val="0"/>
              </a:spcBef>
              <a:spcAft>
                <a:spcPts val="0"/>
              </a:spcAft>
              <a:buClr>
                <a:schemeClr val="lt1"/>
              </a:buClr>
              <a:buSzPts val="1400"/>
              <a:buFont typeface="Instrument Sans"/>
              <a:buNone/>
              <a:defRPr>
                <a:solidFill>
                  <a:schemeClr val="lt1"/>
                </a:solidFill>
              </a:defRPr>
            </a:lvl7pPr>
            <a:lvl8pPr lvl="7">
              <a:spcBef>
                <a:spcPts val="0"/>
              </a:spcBef>
              <a:spcAft>
                <a:spcPts val="0"/>
              </a:spcAft>
              <a:buClr>
                <a:schemeClr val="lt1"/>
              </a:buClr>
              <a:buSzPts val="1400"/>
              <a:buFont typeface="Instrument Sans"/>
              <a:buNone/>
              <a:defRPr>
                <a:solidFill>
                  <a:schemeClr val="lt1"/>
                </a:solidFill>
              </a:defRPr>
            </a:lvl8pPr>
            <a:lvl9pPr lvl="8">
              <a:spcBef>
                <a:spcPts val="0"/>
              </a:spcBef>
              <a:spcAft>
                <a:spcPts val="0"/>
              </a:spcAft>
              <a:buClr>
                <a:schemeClr val="lt1"/>
              </a:buClr>
              <a:buSzPts val="1400"/>
              <a:buFont typeface="Instrument Sans"/>
              <a:buNone/>
              <a:defRPr>
                <a:solidFill>
                  <a:schemeClr val="lt1"/>
                </a:solidFill>
              </a:defRPr>
            </a:lvl9pPr>
          </a:lstStyle>
          <a:p/>
        </p:txBody>
      </p:sp>
      <p:sp>
        <p:nvSpPr>
          <p:cNvPr id="33" name="Google Shape;33;p4"/>
          <p:cNvSpPr txBox="1"/>
          <p:nvPr>
            <p:ph idx="3" type="subTitle"/>
          </p:nvPr>
        </p:nvSpPr>
        <p:spPr>
          <a:xfrm>
            <a:off x="1416800" y="4185969"/>
            <a:ext cx="2908800" cy="308400"/>
          </a:xfrm>
          <a:prstGeom prst="rect">
            <a:avLst/>
          </a:prstGeom>
        </p:spPr>
        <p:txBody>
          <a:bodyPr anchorCtr="0" anchor="t" bIns="0" lIns="0" spcFirstLastPara="1" rIns="0" wrap="square" tIns="0">
            <a:noAutofit/>
          </a:bodyPr>
          <a:lstStyle>
            <a:lvl1pPr lvl="0">
              <a:lnSpc>
                <a:spcPct val="110000"/>
              </a:lnSpc>
              <a:spcBef>
                <a:spcPts val="0"/>
              </a:spcBef>
              <a:spcAft>
                <a:spcPts val="0"/>
              </a:spcAft>
              <a:buNone/>
              <a:defRPr i="1" sz="1200">
                <a:solidFill>
                  <a:schemeClr val="accent5"/>
                </a:solidFill>
                <a:latin typeface="Instrument Sans Medium"/>
                <a:ea typeface="Instrument Sans Medium"/>
                <a:cs typeface="Instrument Sans Medium"/>
                <a:sym typeface="Instrument Sans Medium"/>
              </a:defRPr>
            </a:lvl1pPr>
            <a:lvl2pPr lvl="1">
              <a:spcBef>
                <a:spcPts val="0"/>
              </a:spcBef>
              <a:spcAft>
                <a:spcPts val="0"/>
              </a:spcAft>
              <a:buClr>
                <a:schemeClr val="accent5"/>
              </a:buClr>
              <a:buSzPts val="1400"/>
              <a:buFont typeface="Instrument Sans"/>
              <a:buNone/>
              <a:defRPr>
                <a:solidFill>
                  <a:schemeClr val="accent5"/>
                </a:solidFill>
              </a:defRPr>
            </a:lvl2pPr>
            <a:lvl3pPr lvl="2">
              <a:spcBef>
                <a:spcPts val="0"/>
              </a:spcBef>
              <a:spcAft>
                <a:spcPts val="0"/>
              </a:spcAft>
              <a:buClr>
                <a:schemeClr val="accent5"/>
              </a:buClr>
              <a:buSzPts val="1400"/>
              <a:buFont typeface="Instrument Sans"/>
              <a:buNone/>
              <a:defRPr>
                <a:solidFill>
                  <a:schemeClr val="accent5"/>
                </a:solidFill>
              </a:defRPr>
            </a:lvl3pPr>
            <a:lvl4pPr lvl="3">
              <a:spcBef>
                <a:spcPts val="0"/>
              </a:spcBef>
              <a:spcAft>
                <a:spcPts val="0"/>
              </a:spcAft>
              <a:buClr>
                <a:schemeClr val="accent5"/>
              </a:buClr>
              <a:buSzPts val="1400"/>
              <a:buFont typeface="Instrument Sans"/>
              <a:buNone/>
              <a:defRPr>
                <a:solidFill>
                  <a:schemeClr val="accent5"/>
                </a:solidFill>
              </a:defRPr>
            </a:lvl4pPr>
            <a:lvl5pPr lvl="4">
              <a:spcBef>
                <a:spcPts val="0"/>
              </a:spcBef>
              <a:spcAft>
                <a:spcPts val="0"/>
              </a:spcAft>
              <a:buClr>
                <a:schemeClr val="accent5"/>
              </a:buClr>
              <a:buSzPts val="1400"/>
              <a:buFont typeface="Instrument Sans"/>
              <a:buNone/>
              <a:defRPr>
                <a:solidFill>
                  <a:schemeClr val="accent5"/>
                </a:solidFill>
              </a:defRPr>
            </a:lvl5pPr>
            <a:lvl6pPr lvl="5">
              <a:spcBef>
                <a:spcPts val="0"/>
              </a:spcBef>
              <a:spcAft>
                <a:spcPts val="0"/>
              </a:spcAft>
              <a:buClr>
                <a:schemeClr val="accent5"/>
              </a:buClr>
              <a:buSzPts val="1400"/>
              <a:buFont typeface="Instrument Sans"/>
              <a:buNone/>
              <a:defRPr>
                <a:solidFill>
                  <a:schemeClr val="accent5"/>
                </a:solidFill>
              </a:defRPr>
            </a:lvl6pPr>
            <a:lvl7pPr lvl="6">
              <a:spcBef>
                <a:spcPts val="0"/>
              </a:spcBef>
              <a:spcAft>
                <a:spcPts val="0"/>
              </a:spcAft>
              <a:buClr>
                <a:schemeClr val="accent5"/>
              </a:buClr>
              <a:buSzPts val="1400"/>
              <a:buFont typeface="Instrument Sans"/>
              <a:buNone/>
              <a:defRPr>
                <a:solidFill>
                  <a:schemeClr val="accent5"/>
                </a:solidFill>
              </a:defRPr>
            </a:lvl7pPr>
            <a:lvl8pPr lvl="7">
              <a:spcBef>
                <a:spcPts val="0"/>
              </a:spcBef>
              <a:spcAft>
                <a:spcPts val="0"/>
              </a:spcAft>
              <a:buClr>
                <a:schemeClr val="accent5"/>
              </a:buClr>
              <a:buSzPts val="1400"/>
              <a:buFont typeface="Instrument Sans"/>
              <a:buNone/>
              <a:defRPr>
                <a:solidFill>
                  <a:schemeClr val="accent5"/>
                </a:solidFill>
              </a:defRPr>
            </a:lvl8pPr>
            <a:lvl9pPr lvl="8">
              <a:spcBef>
                <a:spcPts val="0"/>
              </a:spcBef>
              <a:spcAft>
                <a:spcPts val="0"/>
              </a:spcAft>
              <a:buClr>
                <a:schemeClr val="accent5"/>
              </a:buClr>
              <a:buSzPts val="1400"/>
              <a:buFont typeface="Instrument Sans"/>
              <a:buNone/>
              <a:defRPr>
                <a:solidFill>
                  <a:schemeClr val="accent5"/>
                </a:solidFill>
              </a:defRPr>
            </a:lvl9pPr>
          </a:lstStyle>
          <a:p/>
        </p:txBody>
      </p:sp>
      <p:grpSp>
        <p:nvGrpSpPr>
          <p:cNvPr id="34" name="Google Shape;34;p4"/>
          <p:cNvGrpSpPr/>
          <p:nvPr/>
        </p:nvGrpSpPr>
        <p:grpSpPr>
          <a:xfrm>
            <a:off x="5689900" y="0"/>
            <a:ext cx="2908801" cy="5143500"/>
            <a:chOff x="5689900" y="0"/>
            <a:chExt cx="2908801" cy="5143500"/>
          </a:xfrm>
        </p:grpSpPr>
        <p:pic>
          <p:nvPicPr>
            <p:cNvPr id="35" name="Google Shape;35;p4"/>
            <p:cNvPicPr preferRelativeResize="0"/>
            <p:nvPr/>
          </p:nvPicPr>
          <p:blipFill rotWithShape="1">
            <a:blip r:embed="rId2">
              <a:alphaModFix/>
            </a:blip>
            <a:srcRect b="18778" l="0" r="0" t="0"/>
            <a:stretch/>
          </p:blipFill>
          <p:spPr>
            <a:xfrm>
              <a:off x="5689900" y="2780975"/>
              <a:ext cx="2908800" cy="2362525"/>
            </a:xfrm>
            <a:prstGeom prst="rect">
              <a:avLst/>
            </a:prstGeom>
            <a:noFill/>
            <a:ln>
              <a:noFill/>
            </a:ln>
          </p:spPr>
        </p:pic>
        <p:pic>
          <p:nvPicPr>
            <p:cNvPr id="36" name="Google Shape;36;p4"/>
            <p:cNvPicPr preferRelativeResize="0"/>
            <p:nvPr/>
          </p:nvPicPr>
          <p:blipFill rotWithShape="1">
            <a:blip r:embed="rId3">
              <a:alphaModFix/>
            </a:blip>
            <a:srcRect b="0" l="0" r="0" t="25727"/>
            <a:stretch/>
          </p:blipFill>
          <p:spPr>
            <a:xfrm>
              <a:off x="5689900" y="0"/>
              <a:ext cx="2908800" cy="2160400"/>
            </a:xfrm>
            <a:prstGeom prst="rect">
              <a:avLst/>
            </a:prstGeom>
            <a:noFill/>
            <a:ln>
              <a:noFill/>
            </a:ln>
          </p:spPr>
        </p:pic>
        <p:pic>
          <p:nvPicPr>
            <p:cNvPr id="37" name="Google Shape;37;p4"/>
            <p:cNvPicPr preferRelativeResize="0"/>
            <p:nvPr/>
          </p:nvPicPr>
          <p:blipFill>
            <a:blip r:embed="rId4">
              <a:alphaModFix/>
            </a:blip>
            <a:stretch>
              <a:fillRect/>
            </a:stretch>
          </p:blipFill>
          <p:spPr>
            <a:xfrm>
              <a:off x="5689900" y="960725"/>
              <a:ext cx="2908800" cy="2908800"/>
            </a:xfrm>
            <a:prstGeom prst="rect">
              <a:avLst/>
            </a:prstGeom>
            <a:noFill/>
            <a:ln>
              <a:noFill/>
            </a:ln>
          </p:spPr>
        </p:pic>
      </p:gr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358" name="Shape 358"/>
        <p:cNvGrpSpPr/>
        <p:nvPr/>
      </p:nvGrpSpPr>
      <p:grpSpPr>
        <a:xfrm>
          <a:off x="0" y="0"/>
          <a:ext cx="0" cy="0"/>
          <a:chOff x="0" y="0"/>
          <a:chExt cx="0" cy="0"/>
        </a:xfrm>
      </p:grpSpPr>
      <p:sp>
        <p:nvSpPr>
          <p:cNvPr id="359" name="Google Shape;359;p31"/>
          <p:cNvSpPr txBox="1"/>
          <p:nvPr>
            <p:ph type="title"/>
          </p:nvPr>
        </p:nvSpPr>
        <p:spPr>
          <a:xfrm>
            <a:off x="311700" y="2150850"/>
            <a:ext cx="8520600" cy="841800"/>
          </a:xfrm>
          <a:prstGeom prst="rect">
            <a:avLst/>
          </a:prstGeom>
        </p:spPr>
        <p:txBody>
          <a:bodyPr anchorCtr="0" anchor="ctr" bIns="0" lIns="0" spcFirstLastPara="1" rIns="91425" wrap="square" tIns="0">
            <a:spAutoFit/>
          </a:bodyPr>
          <a:lstStyle>
            <a:lvl1pPr lvl="0" algn="ctr">
              <a:spcBef>
                <a:spcPts val="0"/>
              </a:spcBef>
              <a:spcAft>
                <a:spcPts val="0"/>
              </a:spcAft>
              <a:buSzPts val="3600"/>
              <a:buChar char="●"/>
              <a:defRPr sz="3600"/>
            </a:lvl1pPr>
            <a:lvl2pPr lvl="1" algn="ctr">
              <a:spcBef>
                <a:spcPts val="0"/>
              </a:spcBef>
              <a:spcAft>
                <a:spcPts val="0"/>
              </a:spcAft>
              <a:buSzPts val="3600"/>
              <a:buChar char="○"/>
              <a:defRPr sz="3600"/>
            </a:lvl2pPr>
            <a:lvl3pPr lvl="2" algn="ctr">
              <a:spcBef>
                <a:spcPts val="0"/>
              </a:spcBef>
              <a:spcAft>
                <a:spcPts val="0"/>
              </a:spcAft>
              <a:buSzPts val="3600"/>
              <a:buChar char="■"/>
              <a:defRPr sz="3600"/>
            </a:lvl3pPr>
            <a:lvl4pPr lvl="3" algn="ctr">
              <a:spcBef>
                <a:spcPts val="0"/>
              </a:spcBef>
              <a:spcAft>
                <a:spcPts val="0"/>
              </a:spcAft>
              <a:buSzPts val="3600"/>
              <a:buChar char="●"/>
              <a:defRPr sz="3600"/>
            </a:lvl4pPr>
            <a:lvl5pPr lvl="4" algn="ctr">
              <a:spcBef>
                <a:spcPts val="0"/>
              </a:spcBef>
              <a:spcAft>
                <a:spcPts val="0"/>
              </a:spcAft>
              <a:buSzPts val="3600"/>
              <a:buChar char="○"/>
              <a:defRPr sz="3600"/>
            </a:lvl5pPr>
            <a:lvl6pPr lvl="5" algn="ctr">
              <a:spcBef>
                <a:spcPts val="0"/>
              </a:spcBef>
              <a:spcAft>
                <a:spcPts val="0"/>
              </a:spcAft>
              <a:buSzPts val="3600"/>
              <a:buChar char="■"/>
              <a:defRPr sz="3600"/>
            </a:lvl6pPr>
            <a:lvl7pPr lvl="6" algn="ctr">
              <a:spcBef>
                <a:spcPts val="0"/>
              </a:spcBef>
              <a:spcAft>
                <a:spcPts val="0"/>
              </a:spcAft>
              <a:buSzPts val="3600"/>
              <a:buChar char="●"/>
              <a:defRPr sz="3600"/>
            </a:lvl7pPr>
            <a:lvl8pPr lvl="7" algn="ctr">
              <a:spcBef>
                <a:spcPts val="0"/>
              </a:spcBef>
              <a:spcAft>
                <a:spcPts val="0"/>
              </a:spcAft>
              <a:buSzPts val="3600"/>
              <a:buChar char="○"/>
              <a:defRPr sz="3600"/>
            </a:lvl8pPr>
            <a:lvl9pPr lvl="8" algn="ctr">
              <a:spcBef>
                <a:spcPts val="0"/>
              </a:spcBef>
              <a:spcAft>
                <a:spcPts val="0"/>
              </a:spcAft>
              <a:buSzPts val="3600"/>
              <a:buChar char="■"/>
              <a:defRPr sz="3600"/>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p:cSld name="Title and body">
    <p:spTree>
      <p:nvGrpSpPr>
        <p:cNvPr id="360" name="Shape 360"/>
        <p:cNvGrpSpPr/>
        <p:nvPr/>
      </p:nvGrpSpPr>
      <p:grpSpPr>
        <a:xfrm>
          <a:off x="0" y="0"/>
          <a:ext cx="0" cy="0"/>
          <a:chOff x="0" y="0"/>
          <a:chExt cx="0" cy="0"/>
        </a:xfrm>
      </p:grpSpPr>
      <p:sp>
        <p:nvSpPr>
          <p:cNvPr id="361" name="Google Shape;361;p32"/>
          <p:cNvSpPr txBox="1"/>
          <p:nvPr>
            <p:ph type="title"/>
          </p:nvPr>
        </p:nvSpPr>
        <p:spPr>
          <a:xfrm>
            <a:off x="311700" y="445025"/>
            <a:ext cx="8520600" cy="572700"/>
          </a:xfrm>
          <a:prstGeom prst="rect">
            <a:avLst/>
          </a:prstGeom>
        </p:spPr>
        <p:txBody>
          <a:bodyPr anchorCtr="0" anchor="t" bIns="0" lIns="0" spcFirstLastPara="1" rIns="91425" wrap="square" tIns="0">
            <a:spAutoFit/>
          </a:bodyPr>
          <a:lstStyle>
            <a:lvl1pPr lvl="0">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362" name="Google Shape;362;p3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p:cSld name="Title and two columns">
    <p:spTree>
      <p:nvGrpSpPr>
        <p:cNvPr id="363" name="Shape 363"/>
        <p:cNvGrpSpPr/>
        <p:nvPr/>
      </p:nvGrpSpPr>
      <p:grpSpPr>
        <a:xfrm>
          <a:off x="0" y="0"/>
          <a:ext cx="0" cy="0"/>
          <a:chOff x="0" y="0"/>
          <a:chExt cx="0" cy="0"/>
        </a:xfrm>
      </p:grpSpPr>
      <p:sp>
        <p:nvSpPr>
          <p:cNvPr id="364" name="Google Shape;364;p33"/>
          <p:cNvSpPr txBox="1"/>
          <p:nvPr>
            <p:ph type="title"/>
          </p:nvPr>
        </p:nvSpPr>
        <p:spPr>
          <a:xfrm>
            <a:off x="311700" y="445025"/>
            <a:ext cx="8520600" cy="572700"/>
          </a:xfrm>
          <a:prstGeom prst="rect">
            <a:avLst/>
          </a:prstGeom>
        </p:spPr>
        <p:txBody>
          <a:bodyPr anchorCtr="0" anchor="t" bIns="0" lIns="0" spcFirstLastPara="1" rIns="91425" wrap="square" tIns="0">
            <a:spAutoFit/>
          </a:bodyPr>
          <a:lstStyle>
            <a:lvl1pPr lvl="0">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365" name="Google Shape;365;p33"/>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66" name="Google Shape;366;p33"/>
          <p:cNvSpPr txBox="1"/>
          <p:nvPr>
            <p:ph idx="2" type="body"/>
          </p:nvPr>
        </p:nvSpPr>
        <p:spPr>
          <a:xfrm>
            <a:off x="4832400" y="1152475"/>
            <a:ext cx="3999900" cy="3416400"/>
          </a:xfrm>
          <a:prstGeom prst="rect">
            <a:avLst/>
          </a:prstGeom>
        </p:spPr>
        <p:txBody>
          <a:bodyPr anchorCtr="0" anchor="t" bIns="91425" lIns="0"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800"/>
              </a:spcBef>
              <a:spcAft>
                <a:spcPts val="0"/>
              </a:spcAft>
              <a:buSzPts val="1200"/>
              <a:buChar char="○"/>
              <a:defRPr sz="1200"/>
            </a:lvl2pPr>
            <a:lvl3pPr indent="-304800" lvl="2" marL="1371600">
              <a:spcBef>
                <a:spcPts val="800"/>
              </a:spcBef>
              <a:spcAft>
                <a:spcPts val="0"/>
              </a:spcAft>
              <a:buSzPts val="1200"/>
              <a:buChar char="■"/>
              <a:defRPr sz="1200"/>
            </a:lvl3pPr>
            <a:lvl4pPr indent="-304800" lvl="3" marL="1828800">
              <a:spcBef>
                <a:spcPts val="800"/>
              </a:spcBef>
              <a:spcAft>
                <a:spcPts val="0"/>
              </a:spcAft>
              <a:buSzPts val="1200"/>
              <a:buChar char="●"/>
              <a:defRPr sz="1200"/>
            </a:lvl4pPr>
            <a:lvl5pPr indent="-304800" lvl="4" marL="2286000">
              <a:spcBef>
                <a:spcPts val="800"/>
              </a:spcBef>
              <a:spcAft>
                <a:spcPts val="0"/>
              </a:spcAft>
              <a:buSzPts val="1200"/>
              <a:buChar char="○"/>
              <a:defRPr sz="1200"/>
            </a:lvl5pPr>
            <a:lvl6pPr indent="-304800" lvl="5" marL="2743200">
              <a:spcBef>
                <a:spcPts val="800"/>
              </a:spcBef>
              <a:spcAft>
                <a:spcPts val="0"/>
              </a:spcAft>
              <a:buSzPts val="1200"/>
              <a:buChar char="■"/>
              <a:defRPr sz="1200"/>
            </a:lvl6pPr>
            <a:lvl7pPr indent="-304800" lvl="6" marL="3200400">
              <a:spcBef>
                <a:spcPts val="800"/>
              </a:spcBef>
              <a:spcAft>
                <a:spcPts val="0"/>
              </a:spcAft>
              <a:buSzPts val="1200"/>
              <a:buChar char="●"/>
              <a:defRPr sz="1200"/>
            </a:lvl7pPr>
            <a:lvl8pPr indent="-304800" lvl="7" marL="3657600">
              <a:spcBef>
                <a:spcPts val="800"/>
              </a:spcBef>
              <a:spcAft>
                <a:spcPts val="0"/>
              </a:spcAft>
              <a:buSzPts val="1200"/>
              <a:buChar char="○"/>
              <a:defRPr sz="1200"/>
            </a:lvl8pPr>
            <a:lvl9pPr indent="-304800" lvl="8" marL="4114800">
              <a:spcBef>
                <a:spcPts val="800"/>
              </a:spcBef>
              <a:spcAft>
                <a:spcPts val="800"/>
              </a:spcAft>
              <a:buSzPts val="1200"/>
              <a:buChar char="■"/>
              <a:defRPr sz="1200"/>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367" name="Shape 367"/>
        <p:cNvGrpSpPr/>
        <p:nvPr/>
      </p:nvGrpSpPr>
      <p:grpSpPr>
        <a:xfrm>
          <a:off x="0" y="0"/>
          <a:ext cx="0" cy="0"/>
          <a:chOff x="0" y="0"/>
          <a:chExt cx="0" cy="0"/>
        </a:xfrm>
      </p:grpSpPr>
      <p:sp>
        <p:nvSpPr>
          <p:cNvPr id="368" name="Google Shape;368;p34"/>
          <p:cNvSpPr txBox="1"/>
          <p:nvPr>
            <p:ph type="title"/>
          </p:nvPr>
        </p:nvSpPr>
        <p:spPr>
          <a:xfrm>
            <a:off x="311700" y="445025"/>
            <a:ext cx="8520600" cy="572700"/>
          </a:xfrm>
          <a:prstGeom prst="rect">
            <a:avLst/>
          </a:prstGeom>
        </p:spPr>
        <p:txBody>
          <a:bodyPr anchorCtr="0" anchor="t" bIns="0" lIns="0" spcFirstLastPara="1" rIns="91425" wrap="square" tIns="0">
            <a:spAutoFit/>
          </a:bodyPr>
          <a:lstStyle>
            <a:lvl1pPr lvl="0">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 column text">
    <p:spTree>
      <p:nvGrpSpPr>
        <p:cNvPr id="369" name="Shape 369"/>
        <p:cNvGrpSpPr/>
        <p:nvPr/>
      </p:nvGrpSpPr>
      <p:grpSpPr>
        <a:xfrm>
          <a:off x="0" y="0"/>
          <a:ext cx="0" cy="0"/>
          <a:chOff x="0" y="0"/>
          <a:chExt cx="0" cy="0"/>
        </a:xfrm>
      </p:grpSpPr>
      <p:sp>
        <p:nvSpPr>
          <p:cNvPr id="370" name="Google Shape;370;p35"/>
          <p:cNvSpPr txBox="1"/>
          <p:nvPr>
            <p:ph type="title"/>
          </p:nvPr>
        </p:nvSpPr>
        <p:spPr>
          <a:xfrm>
            <a:off x="311700" y="555600"/>
            <a:ext cx="2808000" cy="755700"/>
          </a:xfrm>
          <a:prstGeom prst="rect">
            <a:avLst/>
          </a:prstGeom>
        </p:spPr>
        <p:txBody>
          <a:bodyPr anchorCtr="0" anchor="b" bIns="0" lIns="0" spcFirstLastPara="1" rIns="91425" wrap="square" tIns="0">
            <a:spAutoFit/>
          </a:bodyPr>
          <a:lstStyle>
            <a:lvl1pPr lvl="0">
              <a:spcBef>
                <a:spcPts val="0"/>
              </a:spcBef>
              <a:spcAft>
                <a:spcPts val="0"/>
              </a:spcAft>
              <a:buSzPts val="2400"/>
              <a:buChar char="●"/>
              <a:defRPr sz="2400"/>
            </a:lvl1pPr>
            <a:lvl2pPr lvl="1">
              <a:spcBef>
                <a:spcPts val="0"/>
              </a:spcBef>
              <a:spcAft>
                <a:spcPts val="0"/>
              </a:spcAft>
              <a:buSzPts val="2400"/>
              <a:buChar char="○"/>
              <a:defRPr sz="2400"/>
            </a:lvl2pPr>
            <a:lvl3pPr lvl="2">
              <a:spcBef>
                <a:spcPts val="0"/>
              </a:spcBef>
              <a:spcAft>
                <a:spcPts val="0"/>
              </a:spcAft>
              <a:buSzPts val="2400"/>
              <a:buChar char="■"/>
              <a:defRPr sz="2400"/>
            </a:lvl3pPr>
            <a:lvl4pPr lvl="3">
              <a:spcBef>
                <a:spcPts val="0"/>
              </a:spcBef>
              <a:spcAft>
                <a:spcPts val="0"/>
              </a:spcAft>
              <a:buSzPts val="2400"/>
              <a:buChar char="●"/>
              <a:defRPr sz="2400"/>
            </a:lvl4pPr>
            <a:lvl5pPr lvl="4">
              <a:spcBef>
                <a:spcPts val="0"/>
              </a:spcBef>
              <a:spcAft>
                <a:spcPts val="0"/>
              </a:spcAft>
              <a:buSzPts val="2400"/>
              <a:buChar char="○"/>
              <a:defRPr sz="2400"/>
            </a:lvl5pPr>
            <a:lvl6pPr lvl="5">
              <a:spcBef>
                <a:spcPts val="0"/>
              </a:spcBef>
              <a:spcAft>
                <a:spcPts val="0"/>
              </a:spcAft>
              <a:buSzPts val="2400"/>
              <a:buChar char="■"/>
              <a:defRPr sz="2400"/>
            </a:lvl6pPr>
            <a:lvl7pPr lvl="6">
              <a:spcBef>
                <a:spcPts val="0"/>
              </a:spcBef>
              <a:spcAft>
                <a:spcPts val="0"/>
              </a:spcAft>
              <a:buSzPts val="2400"/>
              <a:buChar char="●"/>
              <a:defRPr sz="2400"/>
            </a:lvl7pPr>
            <a:lvl8pPr lvl="7">
              <a:spcBef>
                <a:spcPts val="0"/>
              </a:spcBef>
              <a:spcAft>
                <a:spcPts val="0"/>
              </a:spcAft>
              <a:buSzPts val="2400"/>
              <a:buChar char="○"/>
              <a:defRPr sz="2400"/>
            </a:lvl8pPr>
            <a:lvl9pPr lvl="8">
              <a:spcBef>
                <a:spcPts val="0"/>
              </a:spcBef>
              <a:spcAft>
                <a:spcPts val="0"/>
              </a:spcAft>
              <a:buSzPts val="2400"/>
              <a:buChar char="■"/>
              <a:defRPr sz="2400"/>
            </a:lvl9pPr>
          </a:lstStyle>
          <a:p/>
        </p:txBody>
      </p:sp>
      <p:sp>
        <p:nvSpPr>
          <p:cNvPr id="371" name="Google Shape;371;p35"/>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 point">
    <p:spTree>
      <p:nvGrpSpPr>
        <p:cNvPr id="372" name="Shape 372"/>
        <p:cNvGrpSpPr/>
        <p:nvPr/>
      </p:nvGrpSpPr>
      <p:grpSpPr>
        <a:xfrm>
          <a:off x="0" y="0"/>
          <a:ext cx="0" cy="0"/>
          <a:chOff x="0" y="0"/>
          <a:chExt cx="0" cy="0"/>
        </a:xfrm>
      </p:grpSpPr>
      <p:sp>
        <p:nvSpPr>
          <p:cNvPr id="373" name="Google Shape;373;p36"/>
          <p:cNvSpPr txBox="1"/>
          <p:nvPr>
            <p:ph type="title"/>
          </p:nvPr>
        </p:nvSpPr>
        <p:spPr>
          <a:xfrm>
            <a:off x="490250" y="450150"/>
            <a:ext cx="6367800" cy="4090800"/>
          </a:xfrm>
          <a:prstGeom prst="rect">
            <a:avLst/>
          </a:prstGeom>
        </p:spPr>
        <p:txBody>
          <a:bodyPr anchorCtr="0" anchor="ctr" bIns="0" lIns="0" spcFirstLastPara="1" rIns="91425" wrap="square" tIns="0">
            <a:spAutoFit/>
          </a:bodyPr>
          <a:lstStyle>
            <a:lvl1pPr lvl="0">
              <a:spcBef>
                <a:spcPts val="0"/>
              </a:spcBef>
              <a:spcAft>
                <a:spcPts val="0"/>
              </a:spcAft>
              <a:buSzPts val="4800"/>
              <a:buChar char="●"/>
              <a:defRPr/>
            </a:lvl1pPr>
            <a:lvl2pPr lvl="1">
              <a:spcBef>
                <a:spcPts val="0"/>
              </a:spcBef>
              <a:spcAft>
                <a:spcPts val="0"/>
              </a:spcAft>
              <a:buSzPts val="4800"/>
              <a:buChar char="○"/>
              <a:defRPr sz="4800"/>
            </a:lvl2pPr>
            <a:lvl3pPr lvl="2">
              <a:spcBef>
                <a:spcPts val="0"/>
              </a:spcBef>
              <a:spcAft>
                <a:spcPts val="0"/>
              </a:spcAft>
              <a:buSzPts val="4800"/>
              <a:buChar char="■"/>
              <a:defRPr sz="4800"/>
            </a:lvl3pPr>
            <a:lvl4pPr lvl="3">
              <a:spcBef>
                <a:spcPts val="0"/>
              </a:spcBef>
              <a:spcAft>
                <a:spcPts val="0"/>
              </a:spcAft>
              <a:buSzPts val="4800"/>
              <a:buChar char="●"/>
              <a:defRPr sz="4800"/>
            </a:lvl4pPr>
            <a:lvl5pPr lvl="4">
              <a:spcBef>
                <a:spcPts val="0"/>
              </a:spcBef>
              <a:spcAft>
                <a:spcPts val="0"/>
              </a:spcAft>
              <a:buSzPts val="4800"/>
              <a:buChar char="○"/>
              <a:defRPr sz="4800"/>
            </a:lvl5pPr>
            <a:lvl6pPr lvl="5">
              <a:spcBef>
                <a:spcPts val="0"/>
              </a:spcBef>
              <a:spcAft>
                <a:spcPts val="0"/>
              </a:spcAft>
              <a:buSzPts val="4800"/>
              <a:buChar char="■"/>
              <a:defRPr sz="4800"/>
            </a:lvl6pPr>
            <a:lvl7pPr lvl="6">
              <a:spcBef>
                <a:spcPts val="0"/>
              </a:spcBef>
              <a:spcAft>
                <a:spcPts val="0"/>
              </a:spcAft>
              <a:buSzPts val="4800"/>
              <a:buChar char="●"/>
              <a:defRPr sz="4800"/>
            </a:lvl7pPr>
            <a:lvl8pPr lvl="7">
              <a:spcBef>
                <a:spcPts val="0"/>
              </a:spcBef>
              <a:spcAft>
                <a:spcPts val="0"/>
              </a:spcAft>
              <a:buSzPts val="4800"/>
              <a:buChar char="○"/>
              <a:defRPr sz="4800"/>
            </a:lvl8pPr>
            <a:lvl9pPr lvl="8">
              <a:spcBef>
                <a:spcPts val="0"/>
              </a:spcBef>
              <a:spcAft>
                <a:spcPts val="0"/>
              </a:spcAft>
              <a:buSzPts val="4800"/>
              <a:buChar char="■"/>
              <a:defRPr sz="4800"/>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 title and description">
    <p:spTree>
      <p:nvGrpSpPr>
        <p:cNvPr id="374" name="Shape 374"/>
        <p:cNvGrpSpPr/>
        <p:nvPr/>
      </p:nvGrpSpPr>
      <p:grpSpPr>
        <a:xfrm>
          <a:off x="0" y="0"/>
          <a:ext cx="0" cy="0"/>
          <a:chOff x="0" y="0"/>
          <a:chExt cx="0" cy="0"/>
        </a:xfrm>
      </p:grpSpPr>
      <p:sp>
        <p:nvSpPr>
          <p:cNvPr id="375" name="Google Shape;375;p37"/>
          <p:cNvSpPr txBox="1"/>
          <p:nvPr>
            <p:ph type="title"/>
          </p:nvPr>
        </p:nvSpPr>
        <p:spPr>
          <a:xfrm>
            <a:off x="265500" y="1233175"/>
            <a:ext cx="4045200" cy="1482300"/>
          </a:xfrm>
          <a:prstGeom prst="rect">
            <a:avLst/>
          </a:prstGeom>
        </p:spPr>
        <p:txBody>
          <a:bodyPr anchorCtr="0" anchor="b" bIns="0" lIns="0" spcFirstLastPara="1" rIns="91425" wrap="square" tIns="0">
            <a:spAutoFit/>
          </a:bodyPr>
          <a:lstStyle>
            <a:lvl1pPr lvl="0" algn="ctr">
              <a:spcBef>
                <a:spcPts val="0"/>
              </a:spcBef>
              <a:spcAft>
                <a:spcPts val="0"/>
              </a:spcAft>
              <a:buSzPts val="4200"/>
              <a:buChar char="●"/>
              <a:defRPr sz="4200"/>
            </a:lvl1pPr>
            <a:lvl2pPr lvl="1" algn="ctr">
              <a:spcBef>
                <a:spcPts val="0"/>
              </a:spcBef>
              <a:spcAft>
                <a:spcPts val="0"/>
              </a:spcAft>
              <a:buSzPts val="4200"/>
              <a:buChar char="○"/>
              <a:defRPr sz="4200"/>
            </a:lvl2pPr>
            <a:lvl3pPr lvl="2" algn="ctr">
              <a:spcBef>
                <a:spcPts val="0"/>
              </a:spcBef>
              <a:spcAft>
                <a:spcPts val="0"/>
              </a:spcAft>
              <a:buSzPts val="4200"/>
              <a:buChar char="■"/>
              <a:defRPr sz="4200"/>
            </a:lvl3pPr>
            <a:lvl4pPr lvl="3" algn="ctr">
              <a:spcBef>
                <a:spcPts val="0"/>
              </a:spcBef>
              <a:spcAft>
                <a:spcPts val="0"/>
              </a:spcAft>
              <a:buSzPts val="4200"/>
              <a:buChar char="●"/>
              <a:defRPr sz="4200"/>
            </a:lvl4pPr>
            <a:lvl5pPr lvl="4" algn="ctr">
              <a:spcBef>
                <a:spcPts val="0"/>
              </a:spcBef>
              <a:spcAft>
                <a:spcPts val="0"/>
              </a:spcAft>
              <a:buSzPts val="4200"/>
              <a:buChar char="○"/>
              <a:defRPr sz="4200"/>
            </a:lvl5pPr>
            <a:lvl6pPr lvl="5" algn="ctr">
              <a:spcBef>
                <a:spcPts val="0"/>
              </a:spcBef>
              <a:spcAft>
                <a:spcPts val="0"/>
              </a:spcAft>
              <a:buSzPts val="4200"/>
              <a:buChar char="■"/>
              <a:defRPr sz="4200"/>
            </a:lvl6pPr>
            <a:lvl7pPr lvl="6" algn="ctr">
              <a:spcBef>
                <a:spcPts val="0"/>
              </a:spcBef>
              <a:spcAft>
                <a:spcPts val="0"/>
              </a:spcAft>
              <a:buSzPts val="4200"/>
              <a:buChar char="●"/>
              <a:defRPr sz="4200"/>
            </a:lvl7pPr>
            <a:lvl8pPr lvl="7" algn="ctr">
              <a:spcBef>
                <a:spcPts val="0"/>
              </a:spcBef>
              <a:spcAft>
                <a:spcPts val="0"/>
              </a:spcAft>
              <a:buSzPts val="4200"/>
              <a:buChar char="○"/>
              <a:defRPr sz="4200"/>
            </a:lvl8pPr>
            <a:lvl9pPr lvl="8" algn="ctr">
              <a:spcBef>
                <a:spcPts val="0"/>
              </a:spcBef>
              <a:spcAft>
                <a:spcPts val="0"/>
              </a:spcAft>
              <a:buSzPts val="4200"/>
              <a:buChar char="■"/>
              <a:defRPr sz="4200"/>
            </a:lvl9pPr>
          </a:lstStyle>
          <a:p/>
        </p:txBody>
      </p:sp>
      <p:sp>
        <p:nvSpPr>
          <p:cNvPr id="376" name="Google Shape;376;p37"/>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spcBef>
                <a:spcPts val="0"/>
              </a:spcBef>
              <a:spcAft>
                <a:spcPts val="0"/>
              </a:spcAft>
              <a:buSzPts val="2100"/>
              <a:buNone/>
              <a:defRPr sz="2100"/>
            </a:lvl1pPr>
            <a:lvl2pPr lvl="1" algn="ctr">
              <a:spcBef>
                <a:spcPts val="0"/>
              </a:spcBef>
              <a:spcAft>
                <a:spcPts val="0"/>
              </a:spcAft>
              <a:buSzPts val="2100"/>
              <a:buNone/>
              <a:defRPr sz="2100"/>
            </a:lvl2pPr>
            <a:lvl3pPr lvl="2" algn="ctr">
              <a:spcBef>
                <a:spcPts val="0"/>
              </a:spcBef>
              <a:spcAft>
                <a:spcPts val="0"/>
              </a:spcAft>
              <a:buSzPts val="2100"/>
              <a:buNone/>
              <a:defRPr sz="2100"/>
            </a:lvl3pPr>
            <a:lvl4pPr lvl="3" algn="ctr">
              <a:spcBef>
                <a:spcPts val="0"/>
              </a:spcBef>
              <a:spcAft>
                <a:spcPts val="0"/>
              </a:spcAft>
              <a:buSzPts val="2100"/>
              <a:buNone/>
              <a:defRPr sz="2100"/>
            </a:lvl4pPr>
            <a:lvl5pPr lvl="4" algn="ctr">
              <a:spcBef>
                <a:spcPts val="0"/>
              </a:spcBef>
              <a:spcAft>
                <a:spcPts val="0"/>
              </a:spcAft>
              <a:buSzPts val="2100"/>
              <a:buNone/>
              <a:defRPr sz="2100"/>
            </a:lvl5pPr>
            <a:lvl6pPr lvl="5" algn="ctr">
              <a:spcBef>
                <a:spcPts val="0"/>
              </a:spcBef>
              <a:spcAft>
                <a:spcPts val="0"/>
              </a:spcAft>
              <a:buSzPts val="2100"/>
              <a:buNone/>
              <a:defRPr sz="2100"/>
            </a:lvl6pPr>
            <a:lvl7pPr lvl="6" algn="ctr">
              <a:spcBef>
                <a:spcPts val="0"/>
              </a:spcBef>
              <a:spcAft>
                <a:spcPts val="0"/>
              </a:spcAft>
              <a:buSzPts val="2100"/>
              <a:buNone/>
              <a:defRPr sz="2100"/>
            </a:lvl7pPr>
            <a:lvl8pPr lvl="7" algn="ctr">
              <a:spcBef>
                <a:spcPts val="0"/>
              </a:spcBef>
              <a:spcAft>
                <a:spcPts val="0"/>
              </a:spcAft>
              <a:buSzPts val="2100"/>
              <a:buNone/>
              <a:defRPr sz="2100"/>
            </a:lvl8pPr>
            <a:lvl9pPr lvl="8" algn="ctr">
              <a:spcBef>
                <a:spcPts val="0"/>
              </a:spcBef>
              <a:spcAft>
                <a:spcPts val="0"/>
              </a:spcAft>
              <a:buSzPts val="2100"/>
              <a:buNone/>
              <a:defRPr sz="2100"/>
            </a:lvl9pPr>
          </a:lstStyle>
          <a:p/>
        </p:txBody>
      </p:sp>
      <p:sp>
        <p:nvSpPr>
          <p:cNvPr id="377" name="Google Shape;377;p37"/>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
    <p:spTree>
      <p:nvGrpSpPr>
        <p:cNvPr id="378" name="Shape 378"/>
        <p:cNvGrpSpPr/>
        <p:nvPr/>
      </p:nvGrpSpPr>
      <p:grpSpPr>
        <a:xfrm>
          <a:off x="0" y="0"/>
          <a:ext cx="0" cy="0"/>
          <a:chOff x="0" y="0"/>
          <a:chExt cx="0" cy="0"/>
        </a:xfrm>
      </p:grpSpPr>
      <p:sp>
        <p:nvSpPr>
          <p:cNvPr id="379" name="Google Shape;379;p38"/>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spcBef>
                <a:spcPts val="0"/>
              </a:spcBef>
              <a:spcAft>
                <a:spcPts val="0"/>
              </a:spcAft>
              <a:buSzPts val="1000"/>
              <a:buNone/>
              <a:defRPr/>
            </a:lvl1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 number">
    <p:spTree>
      <p:nvGrpSpPr>
        <p:cNvPr id="380" name="Shape 380"/>
        <p:cNvGrpSpPr/>
        <p:nvPr/>
      </p:nvGrpSpPr>
      <p:grpSpPr>
        <a:xfrm>
          <a:off x="0" y="0"/>
          <a:ext cx="0" cy="0"/>
          <a:chOff x="0" y="0"/>
          <a:chExt cx="0" cy="0"/>
        </a:xfrm>
      </p:grpSpPr>
      <p:sp>
        <p:nvSpPr>
          <p:cNvPr id="381" name="Google Shape;381;p39"/>
          <p:cNvSpPr txBox="1"/>
          <p:nvPr>
            <p:ph hasCustomPrompt="1" type="title"/>
          </p:nvPr>
        </p:nvSpPr>
        <p:spPr>
          <a:xfrm>
            <a:off x="311700" y="1106125"/>
            <a:ext cx="8520600" cy="1963500"/>
          </a:xfrm>
          <a:prstGeom prst="rect">
            <a:avLst/>
          </a:prstGeom>
        </p:spPr>
        <p:txBody>
          <a:bodyPr anchorCtr="0" anchor="b" bIns="0" lIns="0" spcFirstLastPara="1" rIns="91425" wrap="square" tIns="0">
            <a:spAutoFit/>
          </a:bodyPr>
          <a:lstStyle>
            <a:lvl1pPr lvl="0" algn="ctr">
              <a:spcBef>
                <a:spcPts val="0"/>
              </a:spcBef>
              <a:spcAft>
                <a:spcPts val="0"/>
              </a:spcAft>
              <a:buSzPts val="12000"/>
              <a:buChar char="●"/>
              <a:defRPr sz="12000"/>
            </a:lvl1pPr>
            <a:lvl2pPr lvl="1" algn="ctr">
              <a:spcBef>
                <a:spcPts val="0"/>
              </a:spcBef>
              <a:spcAft>
                <a:spcPts val="0"/>
              </a:spcAft>
              <a:buSzPts val="12000"/>
              <a:buChar char="○"/>
              <a:defRPr sz="12000"/>
            </a:lvl2pPr>
            <a:lvl3pPr lvl="2" algn="ctr">
              <a:spcBef>
                <a:spcPts val="0"/>
              </a:spcBef>
              <a:spcAft>
                <a:spcPts val="0"/>
              </a:spcAft>
              <a:buSzPts val="12000"/>
              <a:buChar char="■"/>
              <a:defRPr sz="12000"/>
            </a:lvl3pPr>
            <a:lvl4pPr lvl="3" algn="ctr">
              <a:spcBef>
                <a:spcPts val="0"/>
              </a:spcBef>
              <a:spcAft>
                <a:spcPts val="0"/>
              </a:spcAft>
              <a:buSzPts val="12000"/>
              <a:buChar char="●"/>
              <a:defRPr sz="12000"/>
            </a:lvl4pPr>
            <a:lvl5pPr lvl="4" algn="ctr">
              <a:spcBef>
                <a:spcPts val="0"/>
              </a:spcBef>
              <a:spcAft>
                <a:spcPts val="0"/>
              </a:spcAft>
              <a:buSzPts val="12000"/>
              <a:buChar char="○"/>
              <a:defRPr sz="12000"/>
            </a:lvl5pPr>
            <a:lvl6pPr lvl="5" algn="ctr">
              <a:spcBef>
                <a:spcPts val="0"/>
              </a:spcBef>
              <a:spcAft>
                <a:spcPts val="0"/>
              </a:spcAft>
              <a:buSzPts val="12000"/>
              <a:buChar char="■"/>
              <a:defRPr sz="12000"/>
            </a:lvl6pPr>
            <a:lvl7pPr lvl="6" algn="ctr">
              <a:spcBef>
                <a:spcPts val="0"/>
              </a:spcBef>
              <a:spcAft>
                <a:spcPts val="0"/>
              </a:spcAft>
              <a:buSzPts val="12000"/>
              <a:buChar char="●"/>
              <a:defRPr sz="12000"/>
            </a:lvl7pPr>
            <a:lvl8pPr lvl="7" algn="ctr">
              <a:spcBef>
                <a:spcPts val="0"/>
              </a:spcBef>
              <a:spcAft>
                <a:spcPts val="0"/>
              </a:spcAft>
              <a:buSzPts val="12000"/>
              <a:buChar char="○"/>
              <a:defRPr sz="12000"/>
            </a:lvl8pPr>
            <a:lvl9pPr lvl="8" algn="ctr">
              <a:spcBef>
                <a:spcPts val="0"/>
              </a:spcBef>
              <a:spcAft>
                <a:spcPts val="0"/>
              </a:spcAft>
              <a:buSzPts val="12000"/>
              <a:buChar char="■"/>
              <a:defRPr sz="12000"/>
            </a:lvl9pPr>
          </a:lstStyle>
          <a:p>
            <a:r>
              <a:t>xx%</a:t>
            </a:r>
          </a:p>
        </p:txBody>
      </p:sp>
      <p:sp>
        <p:nvSpPr>
          <p:cNvPr id="382" name="Google Shape;382;p39"/>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292100" lvl="0" marL="457200" algn="ctr">
              <a:spcBef>
                <a:spcPts val="0"/>
              </a:spcBef>
              <a:spcAft>
                <a:spcPts val="0"/>
              </a:spcAft>
              <a:buSzPts val="1000"/>
              <a:buChar char="●"/>
              <a:defRPr/>
            </a:lvl1pPr>
            <a:lvl2pPr indent="-292100" lvl="1" marL="914400" algn="ctr">
              <a:spcBef>
                <a:spcPts val="0"/>
              </a:spcBef>
              <a:spcAft>
                <a:spcPts val="0"/>
              </a:spcAft>
              <a:buSzPts val="1000"/>
              <a:buChar char="○"/>
              <a:defRPr/>
            </a:lvl2pPr>
            <a:lvl3pPr indent="-292100" lvl="2" marL="1371600" algn="ctr">
              <a:spcBef>
                <a:spcPts val="0"/>
              </a:spcBef>
              <a:spcAft>
                <a:spcPts val="0"/>
              </a:spcAft>
              <a:buSzPts val="1000"/>
              <a:buChar char="■"/>
              <a:defRPr/>
            </a:lvl3pPr>
            <a:lvl4pPr indent="-292100" lvl="3" marL="1828800" algn="ctr">
              <a:spcBef>
                <a:spcPts val="0"/>
              </a:spcBef>
              <a:spcAft>
                <a:spcPts val="0"/>
              </a:spcAft>
              <a:buSzPts val="1000"/>
              <a:buChar char="●"/>
              <a:defRPr/>
            </a:lvl4pPr>
            <a:lvl5pPr indent="-292100" lvl="4" marL="2286000" algn="ctr">
              <a:spcBef>
                <a:spcPts val="0"/>
              </a:spcBef>
              <a:spcAft>
                <a:spcPts val="0"/>
              </a:spcAft>
              <a:buSzPts val="1000"/>
              <a:buChar char="○"/>
              <a:defRPr/>
            </a:lvl5pPr>
            <a:lvl6pPr indent="-292100" lvl="5" marL="2743200" algn="ctr">
              <a:spcBef>
                <a:spcPts val="0"/>
              </a:spcBef>
              <a:spcAft>
                <a:spcPts val="0"/>
              </a:spcAft>
              <a:buSzPts val="1000"/>
              <a:buChar char="■"/>
              <a:defRPr/>
            </a:lvl6pPr>
            <a:lvl7pPr indent="-292100" lvl="6" marL="3200400" algn="ctr">
              <a:spcBef>
                <a:spcPts val="0"/>
              </a:spcBef>
              <a:spcAft>
                <a:spcPts val="0"/>
              </a:spcAft>
              <a:buSzPts val="1000"/>
              <a:buChar char="●"/>
              <a:defRPr/>
            </a:lvl7pPr>
            <a:lvl8pPr indent="-292100" lvl="7" marL="3657600" algn="ctr">
              <a:spcBef>
                <a:spcPts val="0"/>
              </a:spcBef>
              <a:spcAft>
                <a:spcPts val="0"/>
              </a:spcAft>
              <a:buSzPts val="1000"/>
              <a:buChar char="○"/>
              <a:defRPr/>
            </a:lvl8pPr>
            <a:lvl9pPr indent="-292100" lvl="8" marL="4114800" algn="ctr">
              <a:spcBef>
                <a:spcPts val="0"/>
              </a:spcBef>
              <a:spcAft>
                <a:spcPts val="0"/>
              </a:spcAft>
              <a:buSzPts val="1000"/>
              <a:buChar char="■"/>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383" name="Shape 383"/>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 Alt 4 elements">
  <p:cSld name="BLANK_1_1_1_1_1_1_1_1_1_1_1_2">
    <p:bg>
      <p:bgPr>
        <a:solidFill>
          <a:schemeClr val="dk2"/>
        </a:solidFill>
      </p:bgPr>
    </p:bg>
    <p:spTree>
      <p:nvGrpSpPr>
        <p:cNvPr id="38" name="Shape 38"/>
        <p:cNvGrpSpPr/>
        <p:nvPr/>
      </p:nvGrpSpPr>
      <p:grpSpPr>
        <a:xfrm>
          <a:off x="0" y="0"/>
          <a:ext cx="0" cy="0"/>
          <a:chOff x="0" y="0"/>
          <a:chExt cx="0" cy="0"/>
        </a:xfrm>
      </p:grpSpPr>
      <p:pic>
        <p:nvPicPr>
          <p:cNvPr id="39" name="Google Shape;39;p5"/>
          <p:cNvPicPr preferRelativeResize="0"/>
          <p:nvPr/>
        </p:nvPicPr>
        <p:blipFill rotWithShape="1">
          <a:blip r:embed="rId2">
            <a:alphaModFix/>
          </a:blip>
          <a:srcRect b="31415" l="0" r="33444" t="12335"/>
          <a:stretch/>
        </p:blipFill>
        <p:spPr>
          <a:xfrm>
            <a:off x="3058325" y="0"/>
            <a:ext cx="6085676" cy="5143500"/>
          </a:xfrm>
          <a:prstGeom prst="rect">
            <a:avLst/>
          </a:prstGeom>
          <a:noFill/>
          <a:ln>
            <a:noFill/>
          </a:ln>
        </p:spPr>
      </p:pic>
      <p:sp>
        <p:nvSpPr>
          <p:cNvPr id="40" name="Google Shape;40;p5"/>
          <p:cNvSpPr txBox="1"/>
          <p:nvPr>
            <p:ph idx="1" type="body"/>
          </p:nvPr>
        </p:nvSpPr>
        <p:spPr>
          <a:xfrm>
            <a:off x="4628175" y="2623228"/>
            <a:ext cx="2055000" cy="1281600"/>
          </a:xfrm>
          <a:prstGeom prst="rect">
            <a:avLst/>
          </a:prstGeom>
        </p:spPr>
        <p:txBody>
          <a:bodyPr anchorCtr="0" anchor="t" bIns="91425" lIns="137150" spcFirstLastPara="1" rIns="91425" wrap="square" tIns="91425">
            <a:noAutofit/>
          </a:bodyPr>
          <a:lstStyle>
            <a:lvl1pPr indent="-292100" lvl="0" marL="4572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1pPr>
            <a:lvl2pPr indent="-292100" lvl="1" marL="9144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2pPr>
            <a:lvl3pPr indent="-292100" lvl="2" marL="13716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3pPr>
            <a:lvl4pPr indent="-292100" lvl="3" marL="18288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4pPr>
            <a:lvl5pPr indent="-292100" lvl="4" marL="22860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5pPr>
            <a:lvl6pPr indent="-292100" lvl="5" marL="27432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6pPr>
            <a:lvl7pPr indent="-292100" lvl="6" marL="32004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7pPr>
            <a:lvl8pPr indent="-292100" lvl="7" marL="36576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8pPr>
            <a:lvl9pPr indent="-292100" lvl="8" marL="41148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9pPr>
          </a:lstStyle>
          <a:p/>
        </p:txBody>
      </p:sp>
      <p:sp>
        <p:nvSpPr>
          <p:cNvPr id="41" name="Google Shape;41;p5"/>
          <p:cNvSpPr txBox="1"/>
          <p:nvPr>
            <p:ph idx="2" type="body"/>
          </p:nvPr>
        </p:nvSpPr>
        <p:spPr>
          <a:xfrm>
            <a:off x="6801875" y="2623228"/>
            <a:ext cx="2055000" cy="1281600"/>
          </a:xfrm>
          <a:prstGeom prst="rect">
            <a:avLst/>
          </a:prstGeom>
        </p:spPr>
        <p:txBody>
          <a:bodyPr anchorCtr="0" anchor="t" bIns="91425" lIns="137150" spcFirstLastPara="1" rIns="91425" wrap="square" tIns="91425">
            <a:noAutofit/>
          </a:bodyPr>
          <a:lstStyle>
            <a:lvl1pPr indent="-292100" lvl="0" marL="4572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1pPr>
            <a:lvl2pPr indent="-292100" lvl="1" marL="9144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2pPr>
            <a:lvl3pPr indent="-292100" lvl="2" marL="13716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3pPr>
            <a:lvl4pPr indent="-292100" lvl="3" marL="18288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4pPr>
            <a:lvl5pPr indent="-292100" lvl="4" marL="22860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5pPr>
            <a:lvl6pPr indent="-292100" lvl="5" marL="27432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6pPr>
            <a:lvl7pPr indent="-292100" lvl="6" marL="32004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7pPr>
            <a:lvl8pPr indent="-292100" lvl="7" marL="36576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8pPr>
            <a:lvl9pPr indent="-292100" lvl="8" marL="41148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9pPr>
          </a:lstStyle>
          <a:p/>
        </p:txBody>
      </p:sp>
      <p:sp>
        <p:nvSpPr>
          <p:cNvPr id="42" name="Google Shape;42;p5"/>
          <p:cNvSpPr txBox="1"/>
          <p:nvPr>
            <p:ph idx="3" type="body"/>
          </p:nvPr>
        </p:nvSpPr>
        <p:spPr>
          <a:xfrm>
            <a:off x="280875" y="2623228"/>
            <a:ext cx="2055000" cy="1281600"/>
          </a:xfrm>
          <a:prstGeom prst="rect">
            <a:avLst/>
          </a:prstGeom>
        </p:spPr>
        <p:txBody>
          <a:bodyPr anchorCtr="0" anchor="t" bIns="91425" lIns="137150" spcFirstLastPara="1" rIns="91425" wrap="square" tIns="91425">
            <a:noAutofit/>
          </a:bodyPr>
          <a:lstStyle>
            <a:lvl1pPr indent="-292100" lvl="0" marL="4572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1pPr>
            <a:lvl2pPr indent="-292100" lvl="1" marL="9144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2pPr>
            <a:lvl3pPr indent="-292100" lvl="2" marL="13716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3pPr>
            <a:lvl4pPr indent="-292100" lvl="3" marL="18288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4pPr>
            <a:lvl5pPr indent="-292100" lvl="4" marL="22860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5pPr>
            <a:lvl6pPr indent="-292100" lvl="5" marL="27432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6pPr>
            <a:lvl7pPr indent="-292100" lvl="6" marL="32004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7pPr>
            <a:lvl8pPr indent="-292100" lvl="7" marL="36576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8pPr>
            <a:lvl9pPr indent="-292100" lvl="8" marL="41148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9pPr>
          </a:lstStyle>
          <a:p/>
        </p:txBody>
      </p:sp>
      <p:sp>
        <p:nvSpPr>
          <p:cNvPr id="43" name="Google Shape;43;p5"/>
          <p:cNvSpPr txBox="1"/>
          <p:nvPr>
            <p:ph idx="4" type="body"/>
          </p:nvPr>
        </p:nvSpPr>
        <p:spPr>
          <a:xfrm>
            <a:off x="2454525" y="2623228"/>
            <a:ext cx="2055000" cy="1281600"/>
          </a:xfrm>
          <a:prstGeom prst="rect">
            <a:avLst/>
          </a:prstGeom>
        </p:spPr>
        <p:txBody>
          <a:bodyPr anchorCtr="0" anchor="t" bIns="91425" lIns="137150" spcFirstLastPara="1" rIns="91425" wrap="square" tIns="91425">
            <a:noAutofit/>
          </a:bodyPr>
          <a:lstStyle>
            <a:lvl1pPr indent="-317500" lvl="0" marL="457200">
              <a:lnSpc>
                <a:spcPct val="100000"/>
              </a:lnSpc>
              <a:spcBef>
                <a:spcPts val="0"/>
              </a:spcBef>
              <a:spcAft>
                <a:spcPts val="0"/>
              </a:spcAft>
              <a:buSzPts val="1400"/>
              <a:buFont typeface="Instrument Sans Medium"/>
              <a:buChar char="●"/>
              <a:defRPr sz="1400">
                <a:latin typeface="Instrument Sans Medium"/>
                <a:ea typeface="Instrument Sans Medium"/>
                <a:cs typeface="Instrument Sans Medium"/>
                <a:sym typeface="Instrument Sans Medium"/>
              </a:defRPr>
            </a:lvl1pPr>
            <a:lvl2pPr indent="-317500" lvl="1" marL="914400">
              <a:lnSpc>
                <a:spcPct val="100000"/>
              </a:lnSpc>
              <a:spcBef>
                <a:spcPts val="0"/>
              </a:spcBef>
              <a:spcAft>
                <a:spcPts val="0"/>
              </a:spcAft>
              <a:buSzPts val="1400"/>
              <a:buFont typeface="Instrument Sans Medium"/>
              <a:buChar char="○"/>
              <a:defRPr sz="1400">
                <a:latin typeface="Instrument Sans Medium"/>
                <a:ea typeface="Instrument Sans Medium"/>
                <a:cs typeface="Instrument Sans Medium"/>
                <a:sym typeface="Instrument Sans Medium"/>
              </a:defRPr>
            </a:lvl2pPr>
            <a:lvl3pPr indent="-317500" lvl="2" marL="1371600">
              <a:lnSpc>
                <a:spcPct val="100000"/>
              </a:lnSpc>
              <a:spcBef>
                <a:spcPts val="0"/>
              </a:spcBef>
              <a:spcAft>
                <a:spcPts val="0"/>
              </a:spcAft>
              <a:buSzPts val="1400"/>
              <a:buFont typeface="Instrument Sans Medium"/>
              <a:buChar char="■"/>
              <a:defRPr sz="1400">
                <a:latin typeface="Instrument Sans Medium"/>
                <a:ea typeface="Instrument Sans Medium"/>
                <a:cs typeface="Instrument Sans Medium"/>
                <a:sym typeface="Instrument Sans Medium"/>
              </a:defRPr>
            </a:lvl3pPr>
            <a:lvl4pPr indent="-317500" lvl="3" marL="1828800">
              <a:lnSpc>
                <a:spcPct val="100000"/>
              </a:lnSpc>
              <a:spcBef>
                <a:spcPts val="0"/>
              </a:spcBef>
              <a:spcAft>
                <a:spcPts val="0"/>
              </a:spcAft>
              <a:buSzPts val="1400"/>
              <a:buFont typeface="Instrument Sans Medium"/>
              <a:buChar char="●"/>
              <a:defRPr sz="1400">
                <a:latin typeface="Instrument Sans Medium"/>
                <a:ea typeface="Instrument Sans Medium"/>
                <a:cs typeface="Instrument Sans Medium"/>
                <a:sym typeface="Instrument Sans Medium"/>
              </a:defRPr>
            </a:lvl4pPr>
            <a:lvl5pPr indent="-317500" lvl="4" marL="2286000">
              <a:lnSpc>
                <a:spcPct val="100000"/>
              </a:lnSpc>
              <a:spcBef>
                <a:spcPts val="0"/>
              </a:spcBef>
              <a:spcAft>
                <a:spcPts val="0"/>
              </a:spcAft>
              <a:buSzPts val="1400"/>
              <a:buFont typeface="Instrument Sans Medium"/>
              <a:buChar char="○"/>
              <a:defRPr sz="1400">
                <a:latin typeface="Instrument Sans Medium"/>
                <a:ea typeface="Instrument Sans Medium"/>
                <a:cs typeface="Instrument Sans Medium"/>
                <a:sym typeface="Instrument Sans Medium"/>
              </a:defRPr>
            </a:lvl5pPr>
            <a:lvl6pPr indent="-317500" lvl="5" marL="2743200">
              <a:lnSpc>
                <a:spcPct val="100000"/>
              </a:lnSpc>
              <a:spcBef>
                <a:spcPts val="0"/>
              </a:spcBef>
              <a:spcAft>
                <a:spcPts val="0"/>
              </a:spcAft>
              <a:buSzPts val="1400"/>
              <a:buFont typeface="Instrument Sans Medium"/>
              <a:buChar char="■"/>
              <a:defRPr sz="1400">
                <a:latin typeface="Instrument Sans Medium"/>
                <a:ea typeface="Instrument Sans Medium"/>
                <a:cs typeface="Instrument Sans Medium"/>
                <a:sym typeface="Instrument Sans Medium"/>
              </a:defRPr>
            </a:lvl6pPr>
            <a:lvl7pPr indent="-317500" lvl="6" marL="3200400">
              <a:lnSpc>
                <a:spcPct val="100000"/>
              </a:lnSpc>
              <a:spcBef>
                <a:spcPts val="0"/>
              </a:spcBef>
              <a:spcAft>
                <a:spcPts val="0"/>
              </a:spcAft>
              <a:buSzPts val="1400"/>
              <a:buFont typeface="Instrument Sans Medium"/>
              <a:buChar char="●"/>
              <a:defRPr sz="1400">
                <a:latin typeface="Instrument Sans Medium"/>
                <a:ea typeface="Instrument Sans Medium"/>
                <a:cs typeface="Instrument Sans Medium"/>
                <a:sym typeface="Instrument Sans Medium"/>
              </a:defRPr>
            </a:lvl7pPr>
            <a:lvl8pPr indent="-317500" lvl="7" marL="3657600">
              <a:lnSpc>
                <a:spcPct val="100000"/>
              </a:lnSpc>
              <a:spcBef>
                <a:spcPts val="0"/>
              </a:spcBef>
              <a:spcAft>
                <a:spcPts val="0"/>
              </a:spcAft>
              <a:buSzPts val="1400"/>
              <a:buFont typeface="Instrument Sans Medium"/>
              <a:buChar char="○"/>
              <a:defRPr sz="1400">
                <a:latin typeface="Instrument Sans Medium"/>
                <a:ea typeface="Instrument Sans Medium"/>
                <a:cs typeface="Instrument Sans Medium"/>
                <a:sym typeface="Instrument Sans Medium"/>
              </a:defRPr>
            </a:lvl8pPr>
            <a:lvl9pPr indent="-317500" lvl="8" marL="4114800">
              <a:lnSpc>
                <a:spcPct val="100000"/>
              </a:lnSpc>
              <a:spcBef>
                <a:spcPts val="0"/>
              </a:spcBef>
              <a:spcAft>
                <a:spcPts val="0"/>
              </a:spcAft>
              <a:buSzPts val="1400"/>
              <a:buFont typeface="Instrument Sans Medium"/>
              <a:buChar char="■"/>
              <a:defRPr sz="1400">
                <a:latin typeface="Instrument Sans Medium"/>
                <a:ea typeface="Instrument Sans Medium"/>
                <a:cs typeface="Instrument Sans Medium"/>
                <a:sym typeface="Instrument Sans Medium"/>
              </a:defRPr>
            </a:lvl9pPr>
          </a:lstStyle>
          <a:p/>
        </p:txBody>
      </p:sp>
      <p:sp>
        <p:nvSpPr>
          <p:cNvPr id="44" name="Google Shape;44;p5"/>
          <p:cNvSpPr txBox="1"/>
          <p:nvPr>
            <p:ph idx="5" type="subTitle"/>
          </p:nvPr>
        </p:nvSpPr>
        <p:spPr>
          <a:xfrm>
            <a:off x="289100" y="4018750"/>
            <a:ext cx="2055000" cy="498600"/>
          </a:xfrm>
          <a:prstGeom prst="rect">
            <a:avLst/>
          </a:prstGeom>
        </p:spPr>
        <p:txBody>
          <a:bodyPr anchorCtr="0" anchor="b" bIns="0" lIns="137150" spcFirstLastPara="1" rIns="137150" wrap="square" tIns="0">
            <a:noAutofit/>
          </a:bodyPr>
          <a:lstStyle>
            <a:lvl1pPr lvl="0">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5" name="Google Shape;45;p5"/>
          <p:cNvSpPr txBox="1"/>
          <p:nvPr>
            <p:ph idx="6" type="subTitle"/>
          </p:nvPr>
        </p:nvSpPr>
        <p:spPr>
          <a:xfrm>
            <a:off x="2459475" y="4018750"/>
            <a:ext cx="2055000" cy="498600"/>
          </a:xfrm>
          <a:prstGeom prst="rect">
            <a:avLst/>
          </a:prstGeom>
        </p:spPr>
        <p:txBody>
          <a:bodyPr anchorCtr="0" anchor="b" bIns="0" lIns="137150" spcFirstLastPara="1" rIns="137150" wrap="square" tIns="0">
            <a:noAutofit/>
          </a:bodyPr>
          <a:lstStyle>
            <a:lvl1pPr lvl="0">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6" name="Google Shape;46;p5"/>
          <p:cNvSpPr txBox="1"/>
          <p:nvPr>
            <p:ph idx="7" type="subTitle"/>
          </p:nvPr>
        </p:nvSpPr>
        <p:spPr>
          <a:xfrm>
            <a:off x="4629100" y="4018750"/>
            <a:ext cx="2055000" cy="498600"/>
          </a:xfrm>
          <a:prstGeom prst="rect">
            <a:avLst/>
          </a:prstGeom>
        </p:spPr>
        <p:txBody>
          <a:bodyPr anchorCtr="0" anchor="b" bIns="0" lIns="137150" spcFirstLastPara="1" rIns="137150" wrap="square" tIns="0">
            <a:noAutofit/>
          </a:bodyPr>
          <a:lstStyle>
            <a:lvl1pPr lvl="0">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7" name="Google Shape;47;p5"/>
          <p:cNvSpPr txBox="1"/>
          <p:nvPr>
            <p:ph idx="8" type="subTitle"/>
          </p:nvPr>
        </p:nvSpPr>
        <p:spPr>
          <a:xfrm>
            <a:off x="6807639" y="4018750"/>
            <a:ext cx="2055000" cy="498600"/>
          </a:xfrm>
          <a:prstGeom prst="rect">
            <a:avLst/>
          </a:prstGeom>
        </p:spPr>
        <p:txBody>
          <a:bodyPr anchorCtr="0" anchor="b" bIns="0" lIns="137150" spcFirstLastPara="1" rIns="137150" wrap="square" tIns="0">
            <a:noAutofit/>
          </a:bodyPr>
          <a:lstStyle>
            <a:lvl1pPr lvl="0">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8" name="Google Shape;48;p5"/>
          <p:cNvSpPr txBox="1"/>
          <p:nvPr>
            <p:ph type="title"/>
          </p:nvPr>
        </p:nvSpPr>
        <p:spPr>
          <a:xfrm>
            <a:off x="292597" y="474750"/>
            <a:ext cx="6390300" cy="498600"/>
          </a:xfrm>
          <a:prstGeom prst="rect">
            <a:avLst/>
          </a:prstGeom>
        </p:spPr>
        <p:txBody>
          <a:bodyPr anchorCtr="0" anchor="b" bIns="0" lIns="0" spcFirstLastPara="1" rIns="0" wrap="square" tIns="0">
            <a:noAutofit/>
          </a:bodyPr>
          <a:lstStyle>
            <a:lvl1pPr lvl="0">
              <a:lnSpc>
                <a:spcPct val="90000"/>
              </a:lnSpc>
              <a:spcBef>
                <a:spcPts val="0"/>
              </a:spcBef>
              <a:spcAft>
                <a:spcPts val="0"/>
              </a:spcAft>
              <a:buNone/>
              <a:defRPr sz="2400">
                <a:latin typeface="Instrument Sans Medium"/>
                <a:ea typeface="Instrument Sans Medium"/>
                <a:cs typeface="Instrument Sans Medium"/>
                <a:sym typeface="Instrument Sans Medium"/>
              </a:defRPr>
            </a:lvl1pPr>
            <a:lvl2pPr lvl="1">
              <a:lnSpc>
                <a:spcPct val="115000"/>
              </a:lnSpc>
              <a:spcBef>
                <a:spcPts val="0"/>
              </a:spcBef>
              <a:spcAft>
                <a:spcPts val="0"/>
              </a:spcAft>
              <a:buNone/>
              <a:defRPr sz="3000"/>
            </a:lvl2pPr>
            <a:lvl3pPr lvl="2">
              <a:lnSpc>
                <a:spcPct val="115000"/>
              </a:lnSpc>
              <a:spcBef>
                <a:spcPts val="0"/>
              </a:spcBef>
              <a:spcAft>
                <a:spcPts val="0"/>
              </a:spcAft>
              <a:buNone/>
              <a:defRPr sz="3000"/>
            </a:lvl3pPr>
            <a:lvl4pPr lvl="3">
              <a:lnSpc>
                <a:spcPct val="115000"/>
              </a:lnSpc>
              <a:spcBef>
                <a:spcPts val="0"/>
              </a:spcBef>
              <a:spcAft>
                <a:spcPts val="0"/>
              </a:spcAft>
              <a:buNone/>
              <a:defRPr sz="3000"/>
            </a:lvl4pPr>
            <a:lvl5pPr lvl="4">
              <a:lnSpc>
                <a:spcPct val="115000"/>
              </a:lnSpc>
              <a:spcBef>
                <a:spcPts val="0"/>
              </a:spcBef>
              <a:spcAft>
                <a:spcPts val="0"/>
              </a:spcAft>
              <a:buNone/>
              <a:defRPr sz="3000"/>
            </a:lvl5pPr>
            <a:lvl6pPr lvl="5">
              <a:lnSpc>
                <a:spcPct val="115000"/>
              </a:lnSpc>
              <a:spcBef>
                <a:spcPts val="0"/>
              </a:spcBef>
              <a:spcAft>
                <a:spcPts val="0"/>
              </a:spcAft>
              <a:buNone/>
              <a:defRPr sz="3000"/>
            </a:lvl6pPr>
            <a:lvl7pPr lvl="6">
              <a:lnSpc>
                <a:spcPct val="115000"/>
              </a:lnSpc>
              <a:spcBef>
                <a:spcPts val="0"/>
              </a:spcBef>
              <a:spcAft>
                <a:spcPts val="0"/>
              </a:spcAft>
              <a:buNone/>
              <a:defRPr sz="3000"/>
            </a:lvl7pPr>
            <a:lvl8pPr lvl="7">
              <a:lnSpc>
                <a:spcPct val="115000"/>
              </a:lnSpc>
              <a:spcBef>
                <a:spcPts val="0"/>
              </a:spcBef>
              <a:spcAft>
                <a:spcPts val="0"/>
              </a:spcAft>
              <a:buNone/>
              <a:defRPr sz="3000"/>
            </a:lvl8pPr>
            <a:lvl9pPr lvl="8">
              <a:lnSpc>
                <a:spcPct val="115000"/>
              </a:lnSpc>
              <a:spcBef>
                <a:spcPts val="0"/>
              </a:spcBef>
              <a:spcAft>
                <a:spcPts val="0"/>
              </a:spcAft>
              <a:buNone/>
              <a:defRPr sz="3000"/>
            </a:lvl9pPr>
          </a:lstStyle>
          <a:p/>
        </p:txBody>
      </p:sp>
      <p:sp>
        <p:nvSpPr>
          <p:cNvPr id="49" name="Google Shape;49;p5"/>
          <p:cNvSpPr txBox="1"/>
          <p:nvPr>
            <p:ph idx="12" type="sldNum"/>
          </p:nvPr>
        </p:nvSpPr>
        <p:spPr>
          <a:xfrm>
            <a:off x="8556779" y="4668600"/>
            <a:ext cx="300000" cy="196800"/>
          </a:xfrm>
          <a:prstGeom prst="rect">
            <a:avLst/>
          </a:prstGeom>
          <a:noFill/>
          <a:ln>
            <a:noFill/>
          </a:ln>
        </p:spPr>
        <p:txBody>
          <a:bodyPr anchorCtr="0" anchor="b" bIns="0" lIns="0" spcFirstLastPara="1" rIns="0" wrap="square" tIns="0">
            <a:noAutofit/>
          </a:bodyPr>
          <a:lstStyle>
            <a:lvl1pPr lvl="0" algn="r">
              <a:buNone/>
              <a:defRPr sz="700">
                <a:solidFill>
                  <a:schemeClr val="accent6"/>
                </a:solidFill>
                <a:latin typeface="Instrument Sans"/>
                <a:ea typeface="Instrument Sans"/>
                <a:cs typeface="Instrument Sans"/>
                <a:sym typeface="Instrument Sans"/>
              </a:defRPr>
            </a:lvl1pPr>
            <a:lvl2pPr lvl="1" algn="r">
              <a:buNone/>
              <a:defRPr sz="700">
                <a:solidFill>
                  <a:schemeClr val="accent6"/>
                </a:solidFill>
                <a:latin typeface="Instrument Sans"/>
                <a:ea typeface="Instrument Sans"/>
                <a:cs typeface="Instrument Sans"/>
                <a:sym typeface="Instrument Sans"/>
              </a:defRPr>
            </a:lvl2pPr>
            <a:lvl3pPr lvl="2" algn="r">
              <a:buNone/>
              <a:defRPr sz="700">
                <a:solidFill>
                  <a:schemeClr val="accent6"/>
                </a:solidFill>
                <a:latin typeface="Instrument Sans"/>
                <a:ea typeface="Instrument Sans"/>
                <a:cs typeface="Instrument Sans"/>
                <a:sym typeface="Instrument Sans"/>
              </a:defRPr>
            </a:lvl3pPr>
            <a:lvl4pPr lvl="3" algn="r">
              <a:buNone/>
              <a:defRPr sz="700">
                <a:solidFill>
                  <a:schemeClr val="accent6"/>
                </a:solidFill>
                <a:latin typeface="Instrument Sans"/>
                <a:ea typeface="Instrument Sans"/>
                <a:cs typeface="Instrument Sans"/>
                <a:sym typeface="Instrument Sans"/>
              </a:defRPr>
            </a:lvl4pPr>
            <a:lvl5pPr lvl="4" algn="r">
              <a:buNone/>
              <a:defRPr sz="700">
                <a:solidFill>
                  <a:schemeClr val="accent6"/>
                </a:solidFill>
                <a:latin typeface="Instrument Sans"/>
                <a:ea typeface="Instrument Sans"/>
                <a:cs typeface="Instrument Sans"/>
                <a:sym typeface="Instrument Sans"/>
              </a:defRPr>
            </a:lvl5pPr>
            <a:lvl6pPr lvl="5" algn="r">
              <a:buNone/>
              <a:defRPr sz="700">
                <a:solidFill>
                  <a:schemeClr val="accent6"/>
                </a:solidFill>
                <a:latin typeface="Instrument Sans"/>
                <a:ea typeface="Instrument Sans"/>
                <a:cs typeface="Instrument Sans"/>
                <a:sym typeface="Instrument Sans"/>
              </a:defRPr>
            </a:lvl6pPr>
            <a:lvl7pPr lvl="6" algn="r">
              <a:buNone/>
              <a:defRPr sz="700">
                <a:solidFill>
                  <a:schemeClr val="accent6"/>
                </a:solidFill>
                <a:latin typeface="Instrument Sans"/>
                <a:ea typeface="Instrument Sans"/>
                <a:cs typeface="Instrument Sans"/>
                <a:sym typeface="Instrument Sans"/>
              </a:defRPr>
            </a:lvl7pPr>
            <a:lvl8pPr lvl="7" algn="r">
              <a:buNone/>
              <a:defRPr sz="700">
                <a:solidFill>
                  <a:schemeClr val="accent6"/>
                </a:solidFill>
                <a:latin typeface="Instrument Sans"/>
                <a:ea typeface="Instrument Sans"/>
                <a:cs typeface="Instrument Sans"/>
                <a:sym typeface="Instrument Sans"/>
              </a:defRPr>
            </a:lvl8pPr>
            <a:lvl9pPr lvl="8" algn="r">
              <a:buNone/>
              <a:defRPr sz="700">
                <a:solidFill>
                  <a:schemeClr val="accent6"/>
                </a:solidFill>
                <a:latin typeface="Instrument Sans"/>
                <a:ea typeface="Instrument Sans"/>
                <a:cs typeface="Instrument Sans"/>
                <a:sym typeface="Instrument Sans"/>
              </a:defRPr>
            </a:lvl9pPr>
          </a:lstStyle>
          <a:p>
            <a:pPr indent="0" lvl="0" marL="0" rtl="0" algn="r">
              <a:spcBef>
                <a:spcPts val="0"/>
              </a:spcBef>
              <a:spcAft>
                <a:spcPts val="0"/>
              </a:spcAft>
              <a:buNone/>
            </a:pPr>
            <a:fld id="{00000000-1234-1234-1234-123412341234}" type="slidenum">
              <a:rPr lang="en"/>
              <a:t>‹#›</a:t>
            </a:fld>
            <a:endParaRPr/>
          </a:p>
        </p:txBody>
      </p:sp>
      <p:sp>
        <p:nvSpPr>
          <p:cNvPr id="50" name="Google Shape;50;p5"/>
          <p:cNvSpPr txBox="1"/>
          <p:nvPr>
            <p:ph idx="9" type="subTitle"/>
          </p:nvPr>
        </p:nvSpPr>
        <p:spPr>
          <a:xfrm>
            <a:off x="284700" y="284400"/>
            <a:ext cx="1965900" cy="192000"/>
          </a:xfrm>
          <a:prstGeom prst="rect">
            <a:avLst/>
          </a:prstGeom>
        </p:spPr>
        <p:txBody>
          <a:bodyPr anchorCtr="0" anchor="t" bIns="0" lIns="0" spcFirstLastPara="1" rIns="0" wrap="square" tIns="0">
            <a:noAutofit/>
          </a:bodyPr>
          <a:lstStyle>
            <a:lvl1pPr lvl="0">
              <a:spcBef>
                <a:spcPts val="0"/>
              </a:spcBef>
              <a:spcAft>
                <a:spcPts val="0"/>
              </a:spcAft>
              <a:buClr>
                <a:schemeClr val="accent5"/>
              </a:buClr>
              <a:buSzPts val="700"/>
              <a:buFont typeface="Instrument Sans"/>
              <a:buNone/>
              <a:defRPr sz="700">
                <a:solidFill>
                  <a:schemeClr val="accent5"/>
                </a:solidFill>
              </a:defRPr>
            </a:lvl1pPr>
            <a:lvl2pPr lvl="1">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2pPr>
            <a:lvl3pPr lvl="2">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3pPr>
            <a:lvl4pPr lvl="3">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4pPr>
            <a:lvl5pPr lvl="4">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5pPr>
            <a:lvl6pPr lvl="5">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6pPr>
            <a:lvl7pPr lvl="6">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7pPr>
            <a:lvl8pPr lvl="7">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8pPr>
            <a:lvl9pPr lvl="8">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9pPr>
          </a:lstStyle>
          <a:p/>
        </p:txBody>
      </p:sp>
      <p:sp>
        <p:nvSpPr>
          <p:cNvPr id="51" name="Google Shape;51;p5"/>
          <p:cNvSpPr txBox="1"/>
          <p:nvPr>
            <p:ph idx="13" type="subTitle"/>
          </p:nvPr>
        </p:nvSpPr>
        <p:spPr>
          <a:xfrm>
            <a:off x="6890875" y="284400"/>
            <a:ext cx="1965900" cy="192000"/>
          </a:xfrm>
          <a:prstGeom prst="rect">
            <a:avLst/>
          </a:prstGeom>
        </p:spPr>
        <p:txBody>
          <a:bodyPr anchorCtr="0" anchor="t" bIns="0" lIns="0" spcFirstLastPara="1" rIns="0" wrap="square" tIns="0">
            <a:noAutofit/>
          </a:bodyPr>
          <a:lstStyle>
            <a:lvl1pPr lvl="0" algn="r">
              <a:spcBef>
                <a:spcPts val="0"/>
              </a:spcBef>
              <a:spcAft>
                <a:spcPts val="0"/>
              </a:spcAft>
              <a:buClr>
                <a:schemeClr val="accent5"/>
              </a:buClr>
              <a:buSzPts val="700"/>
              <a:buFont typeface="Instrument Sans"/>
              <a:buNone/>
              <a:defRPr sz="700">
                <a:solidFill>
                  <a:schemeClr val="accent5"/>
                </a:solidFill>
              </a:defRPr>
            </a:lvl1pPr>
            <a:lvl2pPr lvl="1"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2pPr>
            <a:lvl3pPr lvl="2"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3pPr>
            <a:lvl4pPr lvl="3"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4pPr>
            <a:lvl5pPr lvl="4"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5pPr>
            <a:lvl6pPr lvl="5"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6pPr>
            <a:lvl7pPr lvl="6"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7pPr>
            <a:lvl8pPr lvl="7"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8pPr>
            <a:lvl9pPr lvl="8"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9pPr>
          </a:lstStyle>
          <a:p/>
        </p:txBody>
      </p:sp>
      <p:sp>
        <p:nvSpPr>
          <p:cNvPr id="52" name="Google Shape;52;p5"/>
          <p:cNvSpPr txBox="1"/>
          <p:nvPr>
            <p:ph idx="14" type="subTitle"/>
          </p:nvPr>
        </p:nvSpPr>
        <p:spPr>
          <a:xfrm>
            <a:off x="282950" y="2144530"/>
            <a:ext cx="900900" cy="312600"/>
          </a:xfrm>
          <a:prstGeom prst="rect">
            <a:avLst/>
          </a:prstGeom>
          <a:noFill/>
        </p:spPr>
        <p:txBody>
          <a:bodyPr anchorCtr="0" anchor="t" bIns="91425" lIns="137150" spcFirstLastPara="1" rIns="91425" wrap="square" tIns="91425">
            <a:noAutofit/>
          </a:bodyPr>
          <a:lstStyle>
            <a:lvl1pPr lvl="0">
              <a:spcBef>
                <a:spcPts val="0"/>
              </a:spcBef>
              <a:spcAft>
                <a:spcPts val="0"/>
              </a:spcAft>
              <a:buClr>
                <a:schemeClr val="lt1"/>
              </a:buClr>
              <a:buSzPts val="1000"/>
              <a:buFont typeface="Instrument Sans Medium"/>
              <a:buNone/>
              <a:defRPr sz="1000">
                <a:latin typeface="Instrument Sans Medium"/>
                <a:ea typeface="Instrument Sans Medium"/>
                <a:cs typeface="Instrument Sans Medium"/>
                <a:sym typeface="Instrument Sans Medium"/>
              </a:defRPr>
            </a:lvl1pPr>
            <a:lvl2pPr lvl="1">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2pPr>
            <a:lvl3pPr lvl="2">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3pPr>
            <a:lvl4pPr lvl="3">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4pPr>
            <a:lvl5pPr lvl="4">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5pPr>
            <a:lvl6pPr lvl="5">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6pPr>
            <a:lvl7pPr lvl="6">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7pPr>
            <a:lvl8pPr lvl="7">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8pPr>
            <a:lvl9pPr lvl="8">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9pPr>
          </a:lstStyle>
          <a:p/>
        </p:txBody>
      </p:sp>
      <p:sp>
        <p:nvSpPr>
          <p:cNvPr id="53" name="Google Shape;53;p5"/>
          <p:cNvSpPr txBox="1"/>
          <p:nvPr>
            <p:ph idx="15" type="subTitle"/>
          </p:nvPr>
        </p:nvSpPr>
        <p:spPr>
          <a:xfrm>
            <a:off x="2456213" y="2144530"/>
            <a:ext cx="900900" cy="312600"/>
          </a:xfrm>
          <a:prstGeom prst="rect">
            <a:avLst/>
          </a:prstGeom>
          <a:noFill/>
        </p:spPr>
        <p:txBody>
          <a:bodyPr anchorCtr="0" anchor="t" bIns="91425" lIns="137150" spcFirstLastPara="1" rIns="91425" wrap="square" tIns="91425">
            <a:noAutofit/>
          </a:bodyPr>
          <a:lstStyle>
            <a:lvl1pPr lvl="0">
              <a:spcBef>
                <a:spcPts val="0"/>
              </a:spcBef>
              <a:spcAft>
                <a:spcPts val="0"/>
              </a:spcAft>
              <a:buClr>
                <a:schemeClr val="lt1"/>
              </a:buClr>
              <a:buSzPts val="1000"/>
              <a:buFont typeface="Instrument Sans Medium"/>
              <a:buNone/>
              <a:defRPr sz="1000">
                <a:latin typeface="Instrument Sans Medium"/>
                <a:ea typeface="Instrument Sans Medium"/>
                <a:cs typeface="Instrument Sans Medium"/>
                <a:sym typeface="Instrument Sans Medium"/>
              </a:defRPr>
            </a:lvl1pPr>
            <a:lvl2pPr lvl="1">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2pPr>
            <a:lvl3pPr lvl="2">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3pPr>
            <a:lvl4pPr lvl="3">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4pPr>
            <a:lvl5pPr lvl="4">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5pPr>
            <a:lvl6pPr lvl="5">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6pPr>
            <a:lvl7pPr lvl="6">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7pPr>
            <a:lvl8pPr lvl="7">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8pPr>
            <a:lvl9pPr lvl="8">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9pPr>
          </a:lstStyle>
          <a:p/>
        </p:txBody>
      </p:sp>
      <p:sp>
        <p:nvSpPr>
          <p:cNvPr id="54" name="Google Shape;54;p5"/>
          <p:cNvSpPr txBox="1"/>
          <p:nvPr>
            <p:ph idx="16" type="subTitle"/>
          </p:nvPr>
        </p:nvSpPr>
        <p:spPr>
          <a:xfrm>
            <a:off x="4629025" y="2144530"/>
            <a:ext cx="900900" cy="312600"/>
          </a:xfrm>
          <a:prstGeom prst="rect">
            <a:avLst/>
          </a:prstGeom>
          <a:noFill/>
        </p:spPr>
        <p:txBody>
          <a:bodyPr anchorCtr="0" anchor="t" bIns="91425" lIns="137150" spcFirstLastPara="1" rIns="91425" wrap="square" tIns="91425">
            <a:noAutofit/>
          </a:bodyPr>
          <a:lstStyle>
            <a:lvl1pPr lvl="0">
              <a:spcBef>
                <a:spcPts val="0"/>
              </a:spcBef>
              <a:spcAft>
                <a:spcPts val="0"/>
              </a:spcAft>
              <a:buClr>
                <a:schemeClr val="lt1"/>
              </a:buClr>
              <a:buSzPts val="1000"/>
              <a:buFont typeface="Instrument Sans Medium"/>
              <a:buNone/>
              <a:defRPr sz="1000">
                <a:latin typeface="Instrument Sans Medium"/>
                <a:ea typeface="Instrument Sans Medium"/>
                <a:cs typeface="Instrument Sans Medium"/>
                <a:sym typeface="Instrument Sans Medium"/>
              </a:defRPr>
            </a:lvl1pPr>
            <a:lvl2pPr lvl="1">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2pPr>
            <a:lvl3pPr lvl="2">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3pPr>
            <a:lvl4pPr lvl="3">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4pPr>
            <a:lvl5pPr lvl="4">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5pPr>
            <a:lvl6pPr lvl="5">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6pPr>
            <a:lvl7pPr lvl="6">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7pPr>
            <a:lvl8pPr lvl="7">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8pPr>
            <a:lvl9pPr lvl="8">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9pPr>
          </a:lstStyle>
          <a:p/>
        </p:txBody>
      </p:sp>
      <p:sp>
        <p:nvSpPr>
          <p:cNvPr id="55" name="Google Shape;55;p5"/>
          <p:cNvSpPr txBox="1"/>
          <p:nvPr>
            <p:ph idx="17" type="subTitle"/>
          </p:nvPr>
        </p:nvSpPr>
        <p:spPr>
          <a:xfrm>
            <a:off x="6801875" y="2144530"/>
            <a:ext cx="900900" cy="312600"/>
          </a:xfrm>
          <a:prstGeom prst="rect">
            <a:avLst/>
          </a:prstGeom>
          <a:noFill/>
        </p:spPr>
        <p:txBody>
          <a:bodyPr anchorCtr="0" anchor="t" bIns="91425" lIns="137150" spcFirstLastPara="1" rIns="91425" wrap="square" tIns="91425">
            <a:noAutofit/>
          </a:bodyPr>
          <a:lstStyle>
            <a:lvl1pPr lvl="0">
              <a:spcBef>
                <a:spcPts val="0"/>
              </a:spcBef>
              <a:spcAft>
                <a:spcPts val="0"/>
              </a:spcAft>
              <a:buClr>
                <a:schemeClr val="lt1"/>
              </a:buClr>
              <a:buSzPts val="1000"/>
              <a:buFont typeface="Instrument Sans Medium"/>
              <a:buNone/>
              <a:defRPr sz="1000">
                <a:latin typeface="Instrument Sans Medium"/>
                <a:ea typeface="Instrument Sans Medium"/>
                <a:cs typeface="Instrument Sans Medium"/>
                <a:sym typeface="Instrument Sans Medium"/>
              </a:defRPr>
            </a:lvl1pPr>
            <a:lvl2pPr lvl="1">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2pPr>
            <a:lvl3pPr lvl="2">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3pPr>
            <a:lvl4pPr lvl="3">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4pPr>
            <a:lvl5pPr lvl="4">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5pPr>
            <a:lvl6pPr lvl="5">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6pPr>
            <a:lvl7pPr lvl="6">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7pPr>
            <a:lvl8pPr lvl="7">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8pPr>
            <a:lvl9pPr lvl="8">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Agenda">
    <p:spTree>
      <p:nvGrpSpPr>
        <p:cNvPr id="384" name="Shape 384"/>
        <p:cNvGrpSpPr/>
        <p:nvPr/>
      </p:nvGrpSpPr>
      <p:grpSpPr>
        <a:xfrm>
          <a:off x="0" y="0"/>
          <a:ext cx="0" cy="0"/>
          <a:chOff x="0" y="0"/>
          <a:chExt cx="0" cy="0"/>
        </a:xfrm>
      </p:grpSpPr>
      <p:sp>
        <p:nvSpPr>
          <p:cNvPr id="385" name="Google Shape;385;p41"/>
          <p:cNvSpPr txBox="1"/>
          <p:nvPr>
            <p:ph type="title"/>
          </p:nvPr>
        </p:nvSpPr>
        <p:spPr>
          <a:xfrm>
            <a:off x="677325" y="1832775"/>
            <a:ext cx="3217200" cy="1484100"/>
          </a:xfrm>
          <a:prstGeom prst="rect">
            <a:avLst/>
          </a:prstGeom>
        </p:spPr>
        <p:txBody>
          <a:bodyPr anchorCtr="0" anchor="ctr" bIns="0" lIns="0" spcFirstLastPara="1" rIns="91425" wrap="square" tIns="0">
            <a:spAutoFit/>
          </a:bodyPr>
          <a:lstStyle>
            <a:lvl1pPr lvl="0">
              <a:spcBef>
                <a:spcPts val="0"/>
              </a:spcBef>
              <a:spcAft>
                <a:spcPts val="0"/>
              </a:spcAft>
              <a:buSzPts val="4200"/>
              <a:buNone/>
              <a:defRPr sz="4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86" name="Google Shape;386;p41"/>
          <p:cNvSpPr txBox="1"/>
          <p:nvPr>
            <p:ph idx="1" type="subTitle"/>
          </p:nvPr>
        </p:nvSpPr>
        <p:spPr>
          <a:xfrm>
            <a:off x="4406650" y="39375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387" name="Google Shape;387;p41"/>
          <p:cNvSpPr txBox="1"/>
          <p:nvPr>
            <p:ph idx="2" type="subTitle"/>
          </p:nvPr>
        </p:nvSpPr>
        <p:spPr>
          <a:xfrm>
            <a:off x="4406650" y="115170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388" name="Google Shape;388;p41"/>
          <p:cNvSpPr txBox="1"/>
          <p:nvPr>
            <p:ph idx="3" type="subTitle"/>
          </p:nvPr>
        </p:nvSpPr>
        <p:spPr>
          <a:xfrm>
            <a:off x="4406650" y="342557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389" name="Google Shape;389;p41"/>
          <p:cNvSpPr txBox="1"/>
          <p:nvPr>
            <p:ph idx="4" type="subTitle"/>
          </p:nvPr>
        </p:nvSpPr>
        <p:spPr>
          <a:xfrm>
            <a:off x="4406650" y="190966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390" name="Google Shape;390;p41"/>
          <p:cNvSpPr txBox="1"/>
          <p:nvPr>
            <p:ph idx="5" type="subTitle"/>
          </p:nvPr>
        </p:nvSpPr>
        <p:spPr>
          <a:xfrm>
            <a:off x="4406650" y="418352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391" name="Google Shape;391;p41"/>
          <p:cNvSpPr txBox="1"/>
          <p:nvPr>
            <p:ph idx="6" type="subTitle"/>
          </p:nvPr>
        </p:nvSpPr>
        <p:spPr>
          <a:xfrm>
            <a:off x="4406650" y="266761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p:cSld name="Title, body and image">
    <p:spTree>
      <p:nvGrpSpPr>
        <p:cNvPr id="392" name="Shape 392"/>
        <p:cNvGrpSpPr/>
        <p:nvPr/>
      </p:nvGrpSpPr>
      <p:grpSpPr>
        <a:xfrm>
          <a:off x="0" y="0"/>
          <a:ext cx="0" cy="0"/>
          <a:chOff x="0" y="0"/>
          <a:chExt cx="0" cy="0"/>
        </a:xfrm>
      </p:grpSpPr>
      <p:sp>
        <p:nvSpPr>
          <p:cNvPr id="393" name="Google Shape;393;p42"/>
          <p:cNvSpPr txBox="1"/>
          <p:nvPr>
            <p:ph type="title"/>
          </p:nvPr>
        </p:nvSpPr>
        <p:spPr>
          <a:xfrm>
            <a:off x="311700" y="445025"/>
            <a:ext cx="8520600" cy="572700"/>
          </a:xfrm>
          <a:prstGeom prst="rect">
            <a:avLst/>
          </a:prstGeom>
        </p:spPr>
        <p:txBody>
          <a:bodyPr anchorCtr="0" anchor="t" bIns="0" lIns="0" spcFirstLastPara="1" rIns="91425" wrap="square" tIns="0">
            <a:spAutoFit/>
          </a:bodyPr>
          <a:lstStyle>
            <a:lvl1pPr lvl="0">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394" name="Google Shape;394;p42"/>
          <p:cNvSpPr txBox="1"/>
          <p:nvPr>
            <p:ph idx="1" type="body"/>
          </p:nvPr>
        </p:nvSpPr>
        <p:spPr>
          <a:xfrm>
            <a:off x="311700" y="1152475"/>
            <a:ext cx="4473900" cy="3416400"/>
          </a:xfrm>
          <a:prstGeom prst="rect">
            <a:avLst/>
          </a:prstGeom>
        </p:spPr>
        <p:txBody>
          <a:bodyPr anchorCtr="0" anchor="t" bIns="91425" lIns="0" spcFirstLastPara="1" rIns="91425" wrap="square" tIns="91425">
            <a:noAutofit/>
          </a:bodyPr>
          <a:lstStyle>
            <a:lvl1pPr indent="-292100" lvl="0" marL="457200">
              <a:spcBef>
                <a:spcPts val="0"/>
              </a:spcBef>
              <a:spcAft>
                <a:spcPts val="0"/>
              </a:spcAft>
              <a:buSzPts val="1000"/>
              <a:buChar char="●"/>
              <a:defRPr/>
            </a:lvl1pPr>
            <a:lvl2pPr indent="-292100" lvl="1" marL="914400">
              <a:spcBef>
                <a:spcPts val="800"/>
              </a:spcBef>
              <a:spcAft>
                <a:spcPts val="0"/>
              </a:spcAft>
              <a:buSzPts val="1000"/>
              <a:buChar char="○"/>
              <a:defRPr/>
            </a:lvl2pPr>
            <a:lvl3pPr indent="-292100" lvl="2" marL="1371600">
              <a:spcBef>
                <a:spcPts val="800"/>
              </a:spcBef>
              <a:spcAft>
                <a:spcPts val="0"/>
              </a:spcAft>
              <a:buSzPts val="1000"/>
              <a:buChar char="■"/>
              <a:defRPr/>
            </a:lvl3pPr>
            <a:lvl4pPr indent="-292100" lvl="3" marL="1828800">
              <a:spcBef>
                <a:spcPts val="800"/>
              </a:spcBef>
              <a:spcAft>
                <a:spcPts val="0"/>
              </a:spcAft>
              <a:buSzPts val="1000"/>
              <a:buChar char="●"/>
              <a:defRPr/>
            </a:lvl4pPr>
            <a:lvl5pPr indent="-292100" lvl="4" marL="2286000">
              <a:spcBef>
                <a:spcPts val="800"/>
              </a:spcBef>
              <a:spcAft>
                <a:spcPts val="0"/>
              </a:spcAft>
              <a:buSzPts val="1000"/>
              <a:buChar char="○"/>
              <a:defRPr/>
            </a:lvl5pPr>
            <a:lvl6pPr indent="-292100" lvl="5" marL="2743200">
              <a:spcBef>
                <a:spcPts val="800"/>
              </a:spcBef>
              <a:spcAft>
                <a:spcPts val="0"/>
              </a:spcAft>
              <a:buSzPts val="1000"/>
              <a:buChar char="■"/>
              <a:defRPr/>
            </a:lvl6pPr>
            <a:lvl7pPr indent="-292100" lvl="6" marL="3200400">
              <a:spcBef>
                <a:spcPts val="800"/>
              </a:spcBef>
              <a:spcAft>
                <a:spcPts val="0"/>
              </a:spcAft>
              <a:buSzPts val="1000"/>
              <a:buChar char="●"/>
              <a:defRPr/>
            </a:lvl7pPr>
            <a:lvl8pPr indent="-292100" lvl="7" marL="3657600">
              <a:spcBef>
                <a:spcPts val="800"/>
              </a:spcBef>
              <a:spcAft>
                <a:spcPts val="0"/>
              </a:spcAft>
              <a:buSzPts val="1000"/>
              <a:buChar char="○"/>
              <a:defRPr/>
            </a:lvl8pPr>
            <a:lvl9pPr indent="-292100" lvl="8" marL="4114800">
              <a:spcBef>
                <a:spcPts val="800"/>
              </a:spcBef>
              <a:spcAft>
                <a:spcPts val="800"/>
              </a:spcAft>
              <a:buSzPts val="1000"/>
              <a:buChar char="■"/>
              <a:defRPr/>
            </a:lvl9pPr>
          </a:lstStyle>
          <a:p/>
        </p:txBody>
      </p:sp>
      <p:sp>
        <p:nvSpPr>
          <p:cNvPr id="395" name="Google Shape;395;p42"/>
          <p:cNvSpPr/>
          <p:nvPr>
            <p:ph idx="2" type="pic"/>
          </p:nvPr>
        </p:nvSpPr>
        <p:spPr>
          <a:xfrm>
            <a:off x="4992024" y="1152775"/>
            <a:ext cx="3840300" cy="3416400"/>
          </a:xfrm>
          <a:prstGeom prst="rect">
            <a:avLst/>
          </a:prstGeom>
          <a:noFill/>
          <a:ln>
            <a:noFill/>
          </a:ln>
        </p:spPr>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big ideas">
  <p:cSld name="Two big ideas">
    <p:spTree>
      <p:nvGrpSpPr>
        <p:cNvPr id="396" name="Shape 396"/>
        <p:cNvGrpSpPr/>
        <p:nvPr/>
      </p:nvGrpSpPr>
      <p:grpSpPr>
        <a:xfrm>
          <a:off x="0" y="0"/>
          <a:ext cx="0" cy="0"/>
          <a:chOff x="0" y="0"/>
          <a:chExt cx="0" cy="0"/>
        </a:xfrm>
      </p:grpSpPr>
      <p:sp>
        <p:nvSpPr>
          <p:cNvPr id="397" name="Google Shape;397;p43"/>
          <p:cNvSpPr txBox="1"/>
          <p:nvPr>
            <p:ph type="title"/>
          </p:nvPr>
        </p:nvSpPr>
        <p:spPr>
          <a:xfrm>
            <a:off x="483175" y="450025"/>
            <a:ext cx="8184600" cy="758100"/>
          </a:xfrm>
          <a:prstGeom prst="rect">
            <a:avLst/>
          </a:prstGeom>
        </p:spPr>
        <p:txBody>
          <a:bodyPr anchorCtr="0" anchor="ctr" bIns="0" lIns="0" spcFirstLastPara="1" rIns="91425" wrap="square" tIns="0">
            <a:spAutoFit/>
          </a:bodyPr>
          <a:lstStyle>
            <a:lvl1pPr lvl="0">
              <a:spcBef>
                <a:spcPts val="0"/>
              </a:spcBef>
              <a:spcAft>
                <a:spcPts val="0"/>
              </a:spcAft>
              <a:buSzPts val="3000"/>
              <a:buChar char="●"/>
              <a:defRPr sz="3000"/>
            </a:lvl1pPr>
            <a:lvl2pPr lvl="1">
              <a:spcBef>
                <a:spcPts val="0"/>
              </a:spcBef>
              <a:spcAft>
                <a:spcPts val="0"/>
              </a:spcAft>
              <a:buSzPts val="3000"/>
              <a:buChar char="○"/>
              <a:defRPr sz="3000"/>
            </a:lvl2pPr>
            <a:lvl3pPr lvl="2">
              <a:spcBef>
                <a:spcPts val="0"/>
              </a:spcBef>
              <a:spcAft>
                <a:spcPts val="0"/>
              </a:spcAft>
              <a:buSzPts val="3000"/>
              <a:buChar char="■"/>
              <a:defRPr sz="3000"/>
            </a:lvl3pPr>
            <a:lvl4pPr lvl="3">
              <a:spcBef>
                <a:spcPts val="0"/>
              </a:spcBef>
              <a:spcAft>
                <a:spcPts val="0"/>
              </a:spcAft>
              <a:buSzPts val="3000"/>
              <a:buChar char="●"/>
              <a:defRPr sz="3000"/>
            </a:lvl4pPr>
            <a:lvl5pPr lvl="4">
              <a:spcBef>
                <a:spcPts val="0"/>
              </a:spcBef>
              <a:spcAft>
                <a:spcPts val="0"/>
              </a:spcAft>
              <a:buSzPts val="3000"/>
              <a:buChar char="○"/>
              <a:defRPr sz="3000"/>
            </a:lvl5pPr>
            <a:lvl6pPr lvl="5">
              <a:spcBef>
                <a:spcPts val="0"/>
              </a:spcBef>
              <a:spcAft>
                <a:spcPts val="0"/>
              </a:spcAft>
              <a:buSzPts val="3000"/>
              <a:buChar char="■"/>
              <a:defRPr sz="3000"/>
            </a:lvl6pPr>
            <a:lvl7pPr lvl="6">
              <a:spcBef>
                <a:spcPts val="0"/>
              </a:spcBef>
              <a:spcAft>
                <a:spcPts val="0"/>
              </a:spcAft>
              <a:buSzPts val="3000"/>
              <a:buChar char="●"/>
              <a:defRPr sz="3000"/>
            </a:lvl7pPr>
            <a:lvl8pPr lvl="7">
              <a:spcBef>
                <a:spcPts val="0"/>
              </a:spcBef>
              <a:spcAft>
                <a:spcPts val="0"/>
              </a:spcAft>
              <a:buSzPts val="3000"/>
              <a:buChar char="○"/>
              <a:defRPr sz="3000"/>
            </a:lvl8pPr>
            <a:lvl9pPr lvl="8">
              <a:spcBef>
                <a:spcPts val="0"/>
              </a:spcBef>
              <a:spcAft>
                <a:spcPts val="0"/>
              </a:spcAft>
              <a:buSzPts val="3000"/>
              <a:buChar char="■"/>
              <a:defRPr sz="3000"/>
            </a:lvl9pPr>
          </a:lstStyle>
          <a:p/>
        </p:txBody>
      </p:sp>
      <p:sp>
        <p:nvSpPr>
          <p:cNvPr id="398" name="Google Shape;398;p43"/>
          <p:cNvSpPr txBox="1"/>
          <p:nvPr>
            <p:ph idx="1" type="body"/>
          </p:nvPr>
        </p:nvSpPr>
        <p:spPr>
          <a:xfrm>
            <a:off x="483150" y="2237788"/>
            <a:ext cx="3619800" cy="2373600"/>
          </a:xfrm>
          <a:prstGeom prst="rect">
            <a:avLst/>
          </a:prstGeom>
        </p:spPr>
        <p:txBody>
          <a:bodyPr anchorCtr="0" anchor="t" bIns="91425" lIns="0" spcFirstLastPara="1" rIns="91425" wrap="square" tIns="91425">
            <a:noAutofit/>
          </a:bodyPr>
          <a:lstStyle>
            <a:lvl1pPr indent="-292100" lvl="0" marL="457200">
              <a:spcBef>
                <a:spcPts val="0"/>
              </a:spcBef>
              <a:spcAft>
                <a:spcPts val="0"/>
              </a:spcAft>
              <a:buSzPts val="1000"/>
              <a:buChar char="●"/>
              <a:defRPr/>
            </a:lvl1pPr>
            <a:lvl2pPr indent="-292100" lvl="1" marL="914400">
              <a:spcBef>
                <a:spcPts val="800"/>
              </a:spcBef>
              <a:spcAft>
                <a:spcPts val="0"/>
              </a:spcAft>
              <a:buSzPts val="1000"/>
              <a:buChar char="○"/>
              <a:defRPr/>
            </a:lvl2pPr>
            <a:lvl3pPr indent="-292100" lvl="2" marL="1371600">
              <a:spcBef>
                <a:spcPts val="800"/>
              </a:spcBef>
              <a:spcAft>
                <a:spcPts val="0"/>
              </a:spcAft>
              <a:buSzPts val="1000"/>
              <a:buChar char="■"/>
              <a:defRPr/>
            </a:lvl3pPr>
            <a:lvl4pPr indent="-292100" lvl="3" marL="1828800">
              <a:spcBef>
                <a:spcPts val="800"/>
              </a:spcBef>
              <a:spcAft>
                <a:spcPts val="0"/>
              </a:spcAft>
              <a:buSzPts val="1000"/>
              <a:buChar char="●"/>
              <a:defRPr/>
            </a:lvl4pPr>
            <a:lvl5pPr indent="-292100" lvl="4" marL="2286000">
              <a:spcBef>
                <a:spcPts val="800"/>
              </a:spcBef>
              <a:spcAft>
                <a:spcPts val="0"/>
              </a:spcAft>
              <a:buSzPts val="1000"/>
              <a:buChar char="○"/>
              <a:defRPr/>
            </a:lvl5pPr>
            <a:lvl6pPr indent="-292100" lvl="5" marL="2743200">
              <a:spcBef>
                <a:spcPts val="800"/>
              </a:spcBef>
              <a:spcAft>
                <a:spcPts val="0"/>
              </a:spcAft>
              <a:buSzPts val="1000"/>
              <a:buChar char="■"/>
              <a:defRPr/>
            </a:lvl6pPr>
            <a:lvl7pPr indent="-292100" lvl="6" marL="3200400">
              <a:spcBef>
                <a:spcPts val="800"/>
              </a:spcBef>
              <a:spcAft>
                <a:spcPts val="0"/>
              </a:spcAft>
              <a:buSzPts val="1000"/>
              <a:buChar char="●"/>
              <a:defRPr/>
            </a:lvl7pPr>
            <a:lvl8pPr indent="-292100" lvl="7" marL="3657600">
              <a:spcBef>
                <a:spcPts val="800"/>
              </a:spcBef>
              <a:spcAft>
                <a:spcPts val="0"/>
              </a:spcAft>
              <a:buSzPts val="1000"/>
              <a:buChar char="○"/>
              <a:defRPr/>
            </a:lvl8pPr>
            <a:lvl9pPr indent="-292100" lvl="8" marL="4114800">
              <a:spcBef>
                <a:spcPts val="800"/>
              </a:spcBef>
              <a:spcAft>
                <a:spcPts val="800"/>
              </a:spcAft>
              <a:buSzPts val="1000"/>
              <a:buChar char="■"/>
              <a:defRPr/>
            </a:lvl9pPr>
          </a:lstStyle>
          <a:p/>
        </p:txBody>
      </p:sp>
      <p:sp>
        <p:nvSpPr>
          <p:cNvPr id="399" name="Google Shape;399;p43"/>
          <p:cNvSpPr txBox="1"/>
          <p:nvPr>
            <p:ph idx="2" type="body"/>
          </p:nvPr>
        </p:nvSpPr>
        <p:spPr>
          <a:xfrm>
            <a:off x="5048000" y="2237788"/>
            <a:ext cx="3619800" cy="23736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400" name="Google Shape;400;p43"/>
          <p:cNvSpPr txBox="1"/>
          <p:nvPr>
            <p:ph idx="3" type="subTitle"/>
          </p:nvPr>
        </p:nvSpPr>
        <p:spPr>
          <a:xfrm>
            <a:off x="483150" y="1336161"/>
            <a:ext cx="36198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401" name="Google Shape;401;p43"/>
          <p:cNvSpPr txBox="1"/>
          <p:nvPr>
            <p:ph idx="4" type="subTitle"/>
          </p:nvPr>
        </p:nvSpPr>
        <p:spPr>
          <a:xfrm>
            <a:off x="5048000" y="1336161"/>
            <a:ext cx="36198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ig ideas">
  <p:cSld name="Three big ideas">
    <p:spTree>
      <p:nvGrpSpPr>
        <p:cNvPr id="402" name="Shape 402"/>
        <p:cNvGrpSpPr/>
        <p:nvPr/>
      </p:nvGrpSpPr>
      <p:grpSpPr>
        <a:xfrm>
          <a:off x="0" y="0"/>
          <a:ext cx="0" cy="0"/>
          <a:chOff x="0" y="0"/>
          <a:chExt cx="0" cy="0"/>
        </a:xfrm>
      </p:grpSpPr>
      <p:sp>
        <p:nvSpPr>
          <p:cNvPr id="403" name="Google Shape;403;p44"/>
          <p:cNvSpPr txBox="1"/>
          <p:nvPr>
            <p:ph idx="1" type="body"/>
          </p:nvPr>
        </p:nvSpPr>
        <p:spPr>
          <a:xfrm>
            <a:off x="483175" y="2417500"/>
            <a:ext cx="2455500" cy="2373600"/>
          </a:xfrm>
          <a:prstGeom prst="rect">
            <a:avLst/>
          </a:prstGeom>
        </p:spPr>
        <p:txBody>
          <a:bodyPr anchorCtr="0" anchor="t" bIns="91425" lIns="0" spcFirstLastPara="1" rIns="91425" wrap="square" tIns="91425">
            <a:noAutofit/>
          </a:bodyPr>
          <a:lstStyle>
            <a:lvl1pPr indent="-292100" lvl="0" marL="457200">
              <a:spcBef>
                <a:spcPts val="0"/>
              </a:spcBef>
              <a:spcAft>
                <a:spcPts val="0"/>
              </a:spcAft>
              <a:buSzPts val="1000"/>
              <a:buChar char="●"/>
              <a:defRPr/>
            </a:lvl1pPr>
            <a:lvl2pPr indent="-292100" lvl="1" marL="914400">
              <a:spcBef>
                <a:spcPts val="800"/>
              </a:spcBef>
              <a:spcAft>
                <a:spcPts val="0"/>
              </a:spcAft>
              <a:buSzPts val="1000"/>
              <a:buChar char="○"/>
              <a:defRPr/>
            </a:lvl2pPr>
            <a:lvl3pPr indent="-292100" lvl="2" marL="1371600">
              <a:spcBef>
                <a:spcPts val="800"/>
              </a:spcBef>
              <a:spcAft>
                <a:spcPts val="0"/>
              </a:spcAft>
              <a:buSzPts val="1000"/>
              <a:buChar char="■"/>
              <a:defRPr/>
            </a:lvl3pPr>
            <a:lvl4pPr indent="-292100" lvl="3" marL="1828800">
              <a:spcBef>
                <a:spcPts val="800"/>
              </a:spcBef>
              <a:spcAft>
                <a:spcPts val="0"/>
              </a:spcAft>
              <a:buSzPts val="1000"/>
              <a:buChar char="●"/>
              <a:defRPr/>
            </a:lvl4pPr>
            <a:lvl5pPr indent="-292100" lvl="4" marL="2286000">
              <a:spcBef>
                <a:spcPts val="800"/>
              </a:spcBef>
              <a:spcAft>
                <a:spcPts val="0"/>
              </a:spcAft>
              <a:buSzPts val="1000"/>
              <a:buChar char="○"/>
              <a:defRPr/>
            </a:lvl5pPr>
            <a:lvl6pPr indent="-292100" lvl="5" marL="2743200">
              <a:spcBef>
                <a:spcPts val="800"/>
              </a:spcBef>
              <a:spcAft>
                <a:spcPts val="0"/>
              </a:spcAft>
              <a:buSzPts val="1000"/>
              <a:buChar char="■"/>
              <a:defRPr/>
            </a:lvl6pPr>
            <a:lvl7pPr indent="-292100" lvl="6" marL="3200400">
              <a:spcBef>
                <a:spcPts val="800"/>
              </a:spcBef>
              <a:spcAft>
                <a:spcPts val="0"/>
              </a:spcAft>
              <a:buSzPts val="1000"/>
              <a:buChar char="●"/>
              <a:defRPr/>
            </a:lvl7pPr>
            <a:lvl8pPr indent="-292100" lvl="7" marL="3657600">
              <a:spcBef>
                <a:spcPts val="800"/>
              </a:spcBef>
              <a:spcAft>
                <a:spcPts val="0"/>
              </a:spcAft>
              <a:buSzPts val="1000"/>
              <a:buChar char="○"/>
              <a:defRPr/>
            </a:lvl8pPr>
            <a:lvl9pPr indent="-292100" lvl="8" marL="4114800">
              <a:spcBef>
                <a:spcPts val="800"/>
              </a:spcBef>
              <a:spcAft>
                <a:spcPts val="800"/>
              </a:spcAft>
              <a:buSzPts val="1000"/>
              <a:buChar char="■"/>
              <a:defRPr/>
            </a:lvl9pPr>
          </a:lstStyle>
          <a:p/>
        </p:txBody>
      </p:sp>
      <p:sp>
        <p:nvSpPr>
          <p:cNvPr id="404" name="Google Shape;404;p44"/>
          <p:cNvSpPr txBox="1"/>
          <p:nvPr>
            <p:ph idx="2" type="body"/>
          </p:nvPr>
        </p:nvSpPr>
        <p:spPr>
          <a:xfrm>
            <a:off x="3347725" y="2417500"/>
            <a:ext cx="2455500" cy="23736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405" name="Google Shape;405;p44"/>
          <p:cNvSpPr txBox="1"/>
          <p:nvPr>
            <p:ph type="title"/>
          </p:nvPr>
        </p:nvSpPr>
        <p:spPr>
          <a:xfrm>
            <a:off x="483175" y="450025"/>
            <a:ext cx="8184600" cy="758100"/>
          </a:xfrm>
          <a:prstGeom prst="rect">
            <a:avLst/>
          </a:prstGeom>
        </p:spPr>
        <p:txBody>
          <a:bodyPr anchorCtr="0" anchor="ctr" bIns="0" lIns="0" spcFirstLastPara="1" rIns="91425" wrap="square" tIns="0">
            <a:spAutoFit/>
          </a:bodyPr>
          <a:lstStyle>
            <a:lvl1pPr lvl="0">
              <a:spcBef>
                <a:spcPts val="0"/>
              </a:spcBef>
              <a:spcAft>
                <a:spcPts val="0"/>
              </a:spcAft>
              <a:buSzPts val="3000"/>
              <a:buChar char="●"/>
              <a:defRPr sz="3000"/>
            </a:lvl1pPr>
            <a:lvl2pPr lvl="1">
              <a:spcBef>
                <a:spcPts val="0"/>
              </a:spcBef>
              <a:spcAft>
                <a:spcPts val="0"/>
              </a:spcAft>
              <a:buSzPts val="3000"/>
              <a:buChar char="○"/>
              <a:defRPr sz="3000"/>
            </a:lvl2pPr>
            <a:lvl3pPr lvl="2">
              <a:spcBef>
                <a:spcPts val="0"/>
              </a:spcBef>
              <a:spcAft>
                <a:spcPts val="0"/>
              </a:spcAft>
              <a:buSzPts val="3000"/>
              <a:buChar char="■"/>
              <a:defRPr sz="3000"/>
            </a:lvl3pPr>
            <a:lvl4pPr lvl="3">
              <a:spcBef>
                <a:spcPts val="0"/>
              </a:spcBef>
              <a:spcAft>
                <a:spcPts val="0"/>
              </a:spcAft>
              <a:buSzPts val="3000"/>
              <a:buChar char="●"/>
              <a:defRPr sz="3000"/>
            </a:lvl4pPr>
            <a:lvl5pPr lvl="4">
              <a:spcBef>
                <a:spcPts val="0"/>
              </a:spcBef>
              <a:spcAft>
                <a:spcPts val="0"/>
              </a:spcAft>
              <a:buSzPts val="3000"/>
              <a:buChar char="○"/>
              <a:defRPr sz="3000"/>
            </a:lvl5pPr>
            <a:lvl6pPr lvl="5">
              <a:spcBef>
                <a:spcPts val="0"/>
              </a:spcBef>
              <a:spcAft>
                <a:spcPts val="0"/>
              </a:spcAft>
              <a:buSzPts val="3000"/>
              <a:buChar char="■"/>
              <a:defRPr sz="3000"/>
            </a:lvl6pPr>
            <a:lvl7pPr lvl="6">
              <a:spcBef>
                <a:spcPts val="0"/>
              </a:spcBef>
              <a:spcAft>
                <a:spcPts val="0"/>
              </a:spcAft>
              <a:buSzPts val="3000"/>
              <a:buChar char="●"/>
              <a:defRPr sz="3000"/>
            </a:lvl7pPr>
            <a:lvl8pPr lvl="7">
              <a:spcBef>
                <a:spcPts val="0"/>
              </a:spcBef>
              <a:spcAft>
                <a:spcPts val="0"/>
              </a:spcAft>
              <a:buSzPts val="3000"/>
              <a:buChar char="○"/>
              <a:defRPr sz="3000"/>
            </a:lvl8pPr>
            <a:lvl9pPr lvl="8">
              <a:spcBef>
                <a:spcPts val="0"/>
              </a:spcBef>
              <a:spcAft>
                <a:spcPts val="0"/>
              </a:spcAft>
              <a:buSzPts val="3000"/>
              <a:buChar char="■"/>
              <a:defRPr sz="3000"/>
            </a:lvl9pPr>
          </a:lstStyle>
          <a:p/>
        </p:txBody>
      </p:sp>
      <p:sp>
        <p:nvSpPr>
          <p:cNvPr id="406" name="Google Shape;406;p44"/>
          <p:cNvSpPr txBox="1"/>
          <p:nvPr>
            <p:ph idx="3" type="subTitle"/>
          </p:nvPr>
        </p:nvSpPr>
        <p:spPr>
          <a:xfrm>
            <a:off x="48317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407" name="Google Shape;407;p44"/>
          <p:cNvSpPr txBox="1"/>
          <p:nvPr>
            <p:ph idx="4" type="subTitle"/>
          </p:nvPr>
        </p:nvSpPr>
        <p:spPr>
          <a:xfrm>
            <a:off x="334772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408" name="Google Shape;408;p44"/>
          <p:cNvSpPr txBox="1"/>
          <p:nvPr>
            <p:ph idx="5" type="subTitle"/>
          </p:nvPr>
        </p:nvSpPr>
        <p:spPr>
          <a:xfrm>
            <a:off x="621227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409" name="Google Shape;409;p44"/>
          <p:cNvSpPr txBox="1"/>
          <p:nvPr>
            <p:ph idx="6" type="body"/>
          </p:nvPr>
        </p:nvSpPr>
        <p:spPr>
          <a:xfrm>
            <a:off x="6212275" y="2417500"/>
            <a:ext cx="2455500" cy="23736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ig ideas">
  <p:cSld name="Four big ideas">
    <p:spTree>
      <p:nvGrpSpPr>
        <p:cNvPr id="410" name="Shape 410"/>
        <p:cNvGrpSpPr/>
        <p:nvPr/>
      </p:nvGrpSpPr>
      <p:grpSpPr>
        <a:xfrm>
          <a:off x="0" y="0"/>
          <a:ext cx="0" cy="0"/>
          <a:chOff x="0" y="0"/>
          <a:chExt cx="0" cy="0"/>
        </a:xfrm>
      </p:grpSpPr>
      <p:sp>
        <p:nvSpPr>
          <p:cNvPr id="411" name="Google Shape;411;p45"/>
          <p:cNvSpPr txBox="1"/>
          <p:nvPr>
            <p:ph idx="1" type="body"/>
          </p:nvPr>
        </p:nvSpPr>
        <p:spPr>
          <a:xfrm>
            <a:off x="366725" y="1759093"/>
            <a:ext cx="3838500" cy="1138500"/>
          </a:xfrm>
          <a:prstGeom prst="rect">
            <a:avLst/>
          </a:prstGeom>
        </p:spPr>
        <p:txBody>
          <a:bodyPr anchorCtr="0" anchor="t" bIns="91425" lIns="0" spcFirstLastPara="1" rIns="91425" wrap="square" tIns="91425">
            <a:noAutofit/>
          </a:bodyPr>
          <a:lstStyle>
            <a:lvl1pPr indent="-317500" lvl="0" marL="457200">
              <a:spcBef>
                <a:spcPts val="0"/>
              </a:spcBef>
              <a:spcAft>
                <a:spcPts val="0"/>
              </a:spcAft>
              <a:buSzPts val="1400"/>
              <a:buChar char="●"/>
              <a:defRPr sz="1400"/>
            </a:lvl1pPr>
            <a:lvl2pPr indent="-292100" lvl="1" marL="914400">
              <a:spcBef>
                <a:spcPts val="800"/>
              </a:spcBef>
              <a:spcAft>
                <a:spcPts val="0"/>
              </a:spcAft>
              <a:buSzPts val="1000"/>
              <a:buChar char="○"/>
              <a:defRPr/>
            </a:lvl2pPr>
            <a:lvl3pPr indent="-292100" lvl="2" marL="1371600">
              <a:spcBef>
                <a:spcPts val="800"/>
              </a:spcBef>
              <a:spcAft>
                <a:spcPts val="0"/>
              </a:spcAft>
              <a:buSzPts val="1000"/>
              <a:buChar char="■"/>
              <a:defRPr/>
            </a:lvl3pPr>
            <a:lvl4pPr indent="-292100" lvl="3" marL="1828800">
              <a:spcBef>
                <a:spcPts val="800"/>
              </a:spcBef>
              <a:spcAft>
                <a:spcPts val="0"/>
              </a:spcAft>
              <a:buSzPts val="1000"/>
              <a:buChar char="●"/>
              <a:defRPr/>
            </a:lvl4pPr>
            <a:lvl5pPr indent="-292100" lvl="4" marL="2286000">
              <a:spcBef>
                <a:spcPts val="800"/>
              </a:spcBef>
              <a:spcAft>
                <a:spcPts val="0"/>
              </a:spcAft>
              <a:buSzPts val="1000"/>
              <a:buChar char="○"/>
              <a:defRPr/>
            </a:lvl5pPr>
            <a:lvl6pPr indent="-292100" lvl="5" marL="2743200">
              <a:spcBef>
                <a:spcPts val="800"/>
              </a:spcBef>
              <a:spcAft>
                <a:spcPts val="0"/>
              </a:spcAft>
              <a:buSzPts val="1000"/>
              <a:buChar char="■"/>
              <a:defRPr/>
            </a:lvl6pPr>
            <a:lvl7pPr indent="-292100" lvl="6" marL="3200400">
              <a:spcBef>
                <a:spcPts val="800"/>
              </a:spcBef>
              <a:spcAft>
                <a:spcPts val="0"/>
              </a:spcAft>
              <a:buSzPts val="1000"/>
              <a:buChar char="●"/>
              <a:defRPr/>
            </a:lvl7pPr>
            <a:lvl8pPr indent="-292100" lvl="7" marL="3657600">
              <a:spcBef>
                <a:spcPts val="800"/>
              </a:spcBef>
              <a:spcAft>
                <a:spcPts val="0"/>
              </a:spcAft>
              <a:buSzPts val="1000"/>
              <a:buChar char="○"/>
              <a:defRPr/>
            </a:lvl8pPr>
            <a:lvl9pPr indent="-292100" lvl="8" marL="4114800">
              <a:spcBef>
                <a:spcPts val="800"/>
              </a:spcBef>
              <a:spcAft>
                <a:spcPts val="800"/>
              </a:spcAft>
              <a:buSzPts val="1000"/>
              <a:buChar char="■"/>
              <a:defRPr/>
            </a:lvl9pPr>
          </a:lstStyle>
          <a:p/>
        </p:txBody>
      </p:sp>
      <p:sp>
        <p:nvSpPr>
          <p:cNvPr id="412" name="Google Shape;412;p45"/>
          <p:cNvSpPr txBox="1"/>
          <p:nvPr>
            <p:ph idx="2" type="body"/>
          </p:nvPr>
        </p:nvSpPr>
        <p:spPr>
          <a:xfrm>
            <a:off x="4938725" y="1759093"/>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413" name="Google Shape;413;p45"/>
          <p:cNvSpPr txBox="1"/>
          <p:nvPr>
            <p:ph idx="3" type="body"/>
          </p:nvPr>
        </p:nvSpPr>
        <p:spPr>
          <a:xfrm>
            <a:off x="366750" y="3648575"/>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414" name="Google Shape;414;p45"/>
          <p:cNvSpPr txBox="1"/>
          <p:nvPr>
            <p:ph idx="4" type="body"/>
          </p:nvPr>
        </p:nvSpPr>
        <p:spPr>
          <a:xfrm>
            <a:off x="4938750" y="3648575"/>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415" name="Google Shape;415;p45"/>
          <p:cNvSpPr txBox="1"/>
          <p:nvPr>
            <p:ph type="title"/>
          </p:nvPr>
        </p:nvSpPr>
        <p:spPr>
          <a:xfrm>
            <a:off x="366750" y="450025"/>
            <a:ext cx="8184600" cy="758100"/>
          </a:xfrm>
          <a:prstGeom prst="rect">
            <a:avLst/>
          </a:prstGeom>
        </p:spPr>
        <p:txBody>
          <a:bodyPr anchorCtr="0" anchor="ctr" bIns="0" lIns="0" spcFirstLastPara="1" rIns="91425" wrap="square" tIns="0">
            <a:spAutoFit/>
          </a:bodyPr>
          <a:lstStyle>
            <a:lvl1pPr lvl="0">
              <a:spcBef>
                <a:spcPts val="0"/>
              </a:spcBef>
              <a:spcAft>
                <a:spcPts val="0"/>
              </a:spcAft>
              <a:buSzPts val="3000"/>
              <a:buChar char="●"/>
              <a:defRPr sz="3000"/>
            </a:lvl1pPr>
            <a:lvl2pPr lvl="1">
              <a:spcBef>
                <a:spcPts val="0"/>
              </a:spcBef>
              <a:spcAft>
                <a:spcPts val="0"/>
              </a:spcAft>
              <a:buSzPts val="3000"/>
              <a:buChar char="○"/>
              <a:defRPr sz="3000"/>
            </a:lvl2pPr>
            <a:lvl3pPr lvl="2">
              <a:spcBef>
                <a:spcPts val="0"/>
              </a:spcBef>
              <a:spcAft>
                <a:spcPts val="0"/>
              </a:spcAft>
              <a:buSzPts val="3000"/>
              <a:buChar char="■"/>
              <a:defRPr sz="3000"/>
            </a:lvl3pPr>
            <a:lvl4pPr lvl="3">
              <a:spcBef>
                <a:spcPts val="0"/>
              </a:spcBef>
              <a:spcAft>
                <a:spcPts val="0"/>
              </a:spcAft>
              <a:buSzPts val="3000"/>
              <a:buChar char="●"/>
              <a:defRPr sz="3000"/>
            </a:lvl4pPr>
            <a:lvl5pPr lvl="4">
              <a:spcBef>
                <a:spcPts val="0"/>
              </a:spcBef>
              <a:spcAft>
                <a:spcPts val="0"/>
              </a:spcAft>
              <a:buSzPts val="3000"/>
              <a:buChar char="○"/>
              <a:defRPr sz="3000"/>
            </a:lvl5pPr>
            <a:lvl6pPr lvl="5">
              <a:spcBef>
                <a:spcPts val="0"/>
              </a:spcBef>
              <a:spcAft>
                <a:spcPts val="0"/>
              </a:spcAft>
              <a:buSzPts val="3000"/>
              <a:buChar char="■"/>
              <a:defRPr sz="3000"/>
            </a:lvl6pPr>
            <a:lvl7pPr lvl="6">
              <a:spcBef>
                <a:spcPts val="0"/>
              </a:spcBef>
              <a:spcAft>
                <a:spcPts val="0"/>
              </a:spcAft>
              <a:buSzPts val="3000"/>
              <a:buChar char="●"/>
              <a:defRPr sz="3000"/>
            </a:lvl7pPr>
            <a:lvl8pPr lvl="7">
              <a:spcBef>
                <a:spcPts val="0"/>
              </a:spcBef>
              <a:spcAft>
                <a:spcPts val="0"/>
              </a:spcAft>
              <a:buSzPts val="3000"/>
              <a:buChar char="○"/>
              <a:defRPr sz="3000"/>
            </a:lvl8pPr>
            <a:lvl9pPr lvl="8">
              <a:spcBef>
                <a:spcPts val="0"/>
              </a:spcBef>
              <a:spcAft>
                <a:spcPts val="0"/>
              </a:spcAft>
              <a:buSzPts val="3000"/>
              <a:buChar char="■"/>
              <a:defRPr sz="3000"/>
            </a:lvl9pPr>
          </a:lstStyle>
          <a:p/>
        </p:txBody>
      </p:sp>
      <p:sp>
        <p:nvSpPr>
          <p:cNvPr id="416" name="Google Shape;416;p45"/>
          <p:cNvSpPr txBox="1"/>
          <p:nvPr>
            <p:ph idx="5" type="subTitle"/>
          </p:nvPr>
        </p:nvSpPr>
        <p:spPr>
          <a:xfrm>
            <a:off x="366763" y="1277907"/>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417" name="Google Shape;417;p45"/>
          <p:cNvSpPr txBox="1"/>
          <p:nvPr>
            <p:ph idx="6" type="subTitle"/>
          </p:nvPr>
        </p:nvSpPr>
        <p:spPr>
          <a:xfrm>
            <a:off x="4938738" y="1277907"/>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418" name="Google Shape;418;p45"/>
          <p:cNvSpPr txBox="1"/>
          <p:nvPr>
            <p:ph idx="7" type="subTitle"/>
          </p:nvPr>
        </p:nvSpPr>
        <p:spPr>
          <a:xfrm>
            <a:off x="4938761" y="3167363"/>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419" name="Google Shape;419;p45"/>
          <p:cNvSpPr txBox="1"/>
          <p:nvPr>
            <p:ph idx="8" type="subTitle"/>
          </p:nvPr>
        </p:nvSpPr>
        <p:spPr>
          <a:xfrm>
            <a:off x="366750" y="3167363"/>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image">
  <p:cSld name="Title and image">
    <p:spTree>
      <p:nvGrpSpPr>
        <p:cNvPr id="420" name="Shape 420"/>
        <p:cNvGrpSpPr/>
        <p:nvPr/>
      </p:nvGrpSpPr>
      <p:grpSpPr>
        <a:xfrm>
          <a:off x="0" y="0"/>
          <a:ext cx="0" cy="0"/>
          <a:chOff x="0" y="0"/>
          <a:chExt cx="0" cy="0"/>
        </a:xfrm>
      </p:grpSpPr>
      <p:sp>
        <p:nvSpPr>
          <p:cNvPr id="421" name="Google Shape;421;p46"/>
          <p:cNvSpPr txBox="1"/>
          <p:nvPr>
            <p:ph type="title"/>
          </p:nvPr>
        </p:nvSpPr>
        <p:spPr>
          <a:xfrm>
            <a:off x="311700" y="445025"/>
            <a:ext cx="8520600" cy="572700"/>
          </a:xfrm>
          <a:prstGeom prst="rect">
            <a:avLst/>
          </a:prstGeom>
        </p:spPr>
        <p:txBody>
          <a:bodyPr anchorCtr="0" anchor="t" bIns="0" lIns="0" spcFirstLastPara="1" rIns="91425" wrap="square" tIns="0">
            <a:spAutoFit/>
          </a:bodyPr>
          <a:lstStyle>
            <a:lvl1pPr lvl="0">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422" name="Google Shape;422;p46"/>
          <p:cNvSpPr/>
          <p:nvPr>
            <p:ph idx="2" type="pic"/>
          </p:nvPr>
        </p:nvSpPr>
        <p:spPr>
          <a:xfrm>
            <a:off x="311700" y="1170425"/>
            <a:ext cx="8520600" cy="3492900"/>
          </a:xfrm>
          <a:prstGeom prst="rect">
            <a:avLst/>
          </a:prstGeom>
          <a:noFill/>
          <a:ln>
            <a:noFill/>
          </a:ln>
        </p:spPr>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storyboards">
  <p:cSld name="Two storyboards">
    <p:spTree>
      <p:nvGrpSpPr>
        <p:cNvPr id="423" name="Shape 423"/>
        <p:cNvGrpSpPr/>
        <p:nvPr/>
      </p:nvGrpSpPr>
      <p:grpSpPr>
        <a:xfrm>
          <a:off x="0" y="0"/>
          <a:ext cx="0" cy="0"/>
          <a:chOff x="0" y="0"/>
          <a:chExt cx="0" cy="0"/>
        </a:xfrm>
      </p:grpSpPr>
      <p:sp>
        <p:nvSpPr>
          <p:cNvPr id="424" name="Google Shape;424;p47"/>
          <p:cNvSpPr txBox="1"/>
          <p:nvPr>
            <p:ph idx="1" type="body"/>
          </p:nvPr>
        </p:nvSpPr>
        <p:spPr>
          <a:xfrm>
            <a:off x="311700" y="4080225"/>
            <a:ext cx="4027500" cy="926100"/>
          </a:xfrm>
          <a:prstGeom prst="rect">
            <a:avLst/>
          </a:prstGeom>
        </p:spPr>
        <p:txBody>
          <a:bodyPr anchorCtr="0" anchor="t" bIns="91425" lIns="0"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800"/>
              </a:spcBef>
              <a:spcAft>
                <a:spcPts val="0"/>
              </a:spcAft>
              <a:buSzPts val="1200"/>
              <a:buChar char="○"/>
              <a:defRPr sz="1200"/>
            </a:lvl2pPr>
            <a:lvl3pPr indent="-304800" lvl="2" marL="1371600">
              <a:spcBef>
                <a:spcPts val="800"/>
              </a:spcBef>
              <a:spcAft>
                <a:spcPts val="0"/>
              </a:spcAft>
              <a:buSzPts val="1200"/>
              <a:buChar char="■"/>
              <a:defRPr sz="1200"/>
            </a:lvl3pPr>
            <a:lvl4pPr indent="-304800" lvl="3" marL="1828800">
              <a:spcBef>
                <a:spcPts val="800"/>
              </a:spcBef>
              <a:spcAft>
                <a:spcPts val="0"/>
              </a:spcAft>
              <a:buSzPts val="1200"/>
              <a:buChar char="●"/>
              <a:defRPr sz="1200"/>
            </a:lvl4pPr>
            <a:lvl5pPr indent="-304800" lvl="4" marL="2286000">
              <a:spcBef>
                <a:spcPts val="800"/>
              </a:spcBef>
              <a:spcAft>
                <a:spcPts val="0"/>
              </a:spcAft>
              <a:buSzPts val="1200"/>
              <a:buChar char="○"/>
              <a:defRPr sz="1200"/>
            </a:lvl5pPr>
            <a:lvl6pPr indent="-304800" lvl="5" marL="2743200">
              <a:spcBef>
                <a:spcPts val="800"/>
              </a:spcBef>
              <a:spcAft>
                <a:spcPts val="0"/>
              </a:spcAft>
              <a:buSzPts val="1200"/>
              <a:buChar char="■"/>
              <a:defRPr sz="1200"/>
            </a:lvl6pPr>
            <a:lvl7pPr indent="-304800" lvl="6" marL="3200400">
              <a:spcBef>
                <a:spcPts val="800"/>
              </a:spcBef>
              <a:spcAft>
                <a:spcPts val="0"/>
              </a:spcAft>
              <a:buSzPts val="1200"/>
              <a:buChar char="●"/>
              <a:defRPr sz="1200"/>
            </a:lvl7pPr>
            <a:lvl8pPr indent="-304800" lvl="7" marL="3657600">
              <a:spcBef>
                <a:spcPts val="800"/>
              </a:spcBef>
              <a:spcAft>
                <a:spcPts val="0"/>
              </a:spcAft>
              <a:buSzPts val="1200"/>
              <a:buChar char="○"/>
              <a:defRPr sz="1200"/>
            </a:lvl8pPr>
            <a:lvl9pPr indent="-304800" lvl="8" marL="4114800">
              <a:spcBef>
                <a:spcPts val="800"/>
              </a:spcBef>
              <a:spcAft>
                <a:spcPts val="800"/>
              </a:spcAft>
              <a:buSzPts val="1200"/>
              <a:buChar char="■"/>
              <a:defRPr sz="1200"/>
            </a:lvl9pPr>
          </a:lstStyle>
          <a:p/>
        </p:txBody>
      </p:sp>
      <p:sp>
        <p:nvSpPr>
          <p:cNvPr id="425" name="Google Shape;425;p47"/>
          <p:cNvSpPr/>
          <p:nvPr>
            <p:ph idx="2" type="pic"/>
          </p:nvPr>
        </p:nvSpPr>
        <p:spPr>
          <a:xfrm>
            <a:off x="4804825" y="1133300"/>
            <a:ext cx="4027500" cy="2392800"/>
          </a:xfrm>
          <a:prstGeom prst="rect">
            <a:avLst/>
          </a:prstGeom>
          <a:noFill/>
          <a:ln>
            <a:noFill/>
          </a:ln>
        </p:spPr>
      </p:sp>
      <p:sp>
        <p:nvSpPr>
          <p:cNvPr id="426" name="Google Shape;426;p47"/>
          <p:cNvSpPr/>
          <p:nvPr>
            <p:ph idx="3" type="pic"/>
          </p:nvPr>
        </p:nvSpPr>
        <p:spPr>
          <a:xfrm>
            <a:off x="311725" y="1133300"/>
            <a:ext cx="4027500" cy="2392800"/>
          </a:xfrm>
          <a:prstGeom prst="rect">
            <a:avLst/>
          </a:prstGeom>
          <a:noFill/>
          <a:ln>
            <a:noFill/>
          </a:ln>
        </p:spPr>
      </p:sp>
      <p:sp>
        <p:nvSpPr>
          <p:cNvPr id="427" name="Google Shape;427;p47"/>
          <p:cNvSpPr txBox="1"/>
          <p:nvPr>
            <p:ph idx="4" type="body"/>
          </p:nvPr>
        </p:nvSpPr>
        <p:spPr>
          <a:xfrm>
            <a:off x="4804825" y="4080225"/>
            <a:ext cx="4027500" cy="9261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28" name="Google Shape;428;p47"/>
          <p:cNvSpPr txBox="1"/>
          <p:nvPr>
            <p:ph type="title"/>
          </p:nvPr>
        </p:nvSpPr>
        <p:spPr>
          <a:xfrm>
            <a:off x="311700" y="445025"/>
            <a:ext cx="8520600" cy="572700"/>
          </a:xfrm>
          <a:prstGeom prst="rect">
            <a:avLst/>
          </a:prstGeom>
        </p:spPr>
        <p:txBody>
          <a:bodyPr anchorCtr="0" anchor="t" bIns="0" lIns="0" spcFirstLastPara="1" rIns="91425" wrap="square" tIns="0">
            <a:spAutoFit/>
          </a:bodyPr>
          <a:lstStyle>
            <a:lvl1pPr lvl="0">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429" name="Google Shape;429;p47"/>
          <p:cNvSpPr txBox="1"/>
          <p:nvPr>
            <p:ph idx="5" type="subTitle"/>
          </p:nvPr>
        </p:nvSpPr>
        <p:spPr>
          <a:xfrm>
            <a:off x="311725" y="3582900"/>
            <a:ext cx="4027500" cy="4812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430" name="Google Shape;430;p47"/>
          <p:cNvSpPr txBox="1"/>
          <p:nvPr>
            <p:ph idx="6" type="subTitle"/>
          </p:nvPr>
        </p:nvSpPr>
        <p:spPr>
          <a:xfrm>
            <a:off x="4804825" y="3582900"/>
            <a:ext cx="4027500" cy="4812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storyboards">
  <p:cSld name="Three storyboards">
    <p:spTree>
      <p:nvGrpSpPr>
        <p:cNvPr id="431" name="Shape 431"/>
        <p:cNvGrpSpPr/>
        <p:nvPr/>
      </p:nvGrpSpPr>
      <p:grpSpPr>
        <a:xfrm>
          <a:off x="0" y="0"/>
          <a:ext cx="0" cy="0"/>
          <a:chOff x="0" y="0"/>
          <a:chExt cx="0" cy="0"/>
        </a:xfrm>
      </p:grpSpPr>
      <p:sp>
        <p:nvSpPr>
          <p:cNvPr id="432" name="Google Shape;432;p48"/>
          <p:cNvSpPr txBox="1"/>
          <p:nvPr>
            <p:ph idx="1" type="body"/>
          </p:nvPr>
        </p:nvSpPr>
        <p:spPr>
          <a:xfrm>
            <a:off x="311700" y="3911700"/>
            <a:ext cx="2627100" cy="1018500"/>
          </a:xfrm>
          <a:prstGeom prst="rect">
            <a:avLst/>
          </a:prstGeom>
        </p:spPr>
        <p:txBody>
          <a:bodyPr anchorCtr="0" anchor="t" bIns="91425" lIns="0"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800"/>
              </a:spcBef>
              <a:spcAft>
                <a:spcPts val="0"/>
              </a:spcAft>
              <a:buSzPts val="1200"/>
              <a:buChar char="○"/>
              <a:defRPr sz="1200"/>
            </a:lvl2pPr>
            <a:lvl3pPr indent="-304800" lvl="2" marL="1371600">
              <a:spcBef>
                <a:spcPts val="800"/>
              </a:spcBef>
              <a:spcAft>
                <a:spcPts val="0"/>
              </a:spcAft>
              <a:buSzPts val="1200"/>
              <a:buChar char="■"/>
              <a:defRPr sz="1200"/>
            </a:lvl3pPr>
            <a:lvl4pPr indent="-304800" lvl="3" marL="1828800">
              <a:spcBef>
                <a:spcPts val="800"/>
              </a:spcBef>
              <a:spcAft>
                <a:spcPts val="0"/>
              </a:spcAft>
              <a:buSzPts val="1200"/>
              <a:buChar char="●"/>
              <a:defRPr sz="1200"/>
            </a:lvl4pPr>
            <a:lvl5pPr indent="-304800" lvl="4" marL="2286000">
              <a:spcBef>
                <a:spcPts val="800"/>
              </a:spcBef>
              <a:spcAft>
                <a:spcPts val="0"/>
              </a:spcAft>
              <a:buSzPts val="1200"/>
              <a:buChar char="○"/>
              <a:defRPr sz="1200"/>
            </a:lvl5pPr>
            <a:lvl6pPr indent="-304800" lvl="5" marL="2743200">
              <a:spcBef>
                <a:spcPts val="800"/>
              </a:spcBef>
              <a:spcAft>
                <a:spcPts val="0"/>
              </a:spcAft>
              <a:buSzPts val="1200"/>
              <a:buChar char="■"/>
              <a:defRPr sz="1200"/>
            </a:lvl6pPr>
            <a:lvl7pPr indent="-304800" lvl="6" marL="3200400">
              <a:spcBef>
                <a:spcPts val="800"/>
              </a:spcBef>
              <a:spcAft>
                <a:spcPts val="0"/>
              </a:spcAft>
              <a:buSzPts val="1200"/>
              <a:buChar char="●"/>
              <a:defRPr sz="1200"/>
            </a:lvl7pPr>
            <a:lvl8pPr indent="-304800" lvl="7" marL="3657600">
              <a:spcBef>
                <a:spcPts val="800"/>
              </a:spcBef>
              <a:spcAft>
                <a:spcPts val="0"/>
              </a:spcAft>
              <a:buSzPts val="1200"/>
              <a:buChar char="○"/>
              <a:defRPr sz="1200"/>
            </a:lvl8pPr>
            <a:lvl9pPr indent="-304800" lvl="8" marL="4114800">
              <a:spcBef>
                <a:spcPts val="800"/>
              </a:spcBef>
              <a:spcAft>
                <a:spcPts val="800"/>
              </a:spcAft>
              <a:buSzPts val="1200"/>
              <a:buChar char="■"/>
              <a:defRPr sz="1200"/>
            </a:lvl9pPr>
          </a:lstStyle>
          <a:p/>
        </p:txBody>
      </p:sp>
      <p:sp>
        <p:nvSpPr>
          <p:cNvPr id="433" name="Google Shape;433;p48"/>
          <p:cNvSpPr/>
          <p:nvPr>
            <p:ph idx="2" type="pic"/>
          </p:nvPr>
        </p:nvSpPr>
        <p:spPr>
          <a:xfrm>
            <a:off x="6205225" y="1128325"/>
            <a:ext cx="2627100" cy="2273100"/>
          </a:xfrm>
          <a:prstGeom prst="rect">
            <a:avLst/>
          </a:prstGeom>
          <a:noFill/>
          <a:ln>
            <a:noFill/>
          </a:ln>
        </p:spPr>
      </p:sp>
      <p:sp>
        <p:nvSpPr>
          <p:cNvPr id="434" name="Google Shape;434;p48"/>
          <p:cNvSpPr/>
          <p:nvPr>
            <p:ph idx="3" type="pic"/>
          </p:nvPr>
        </p:nvSpPr>
        <p:spPr>
          <a:xfrm>
            <a:off x="311725" y="1128325"/>
            <a:ext cx="2627100" cy="2273100"/>
          </a:xfrm>
          <a:prstGeom prst="rect">
            <a:avLst/>
          </a:prstGeom>
          <a:noFill/>
          <a:ln>
            <a:noFill/>
          </a:ln>
        </p:spPr>
      </p:sp>
      <p:sp>
        <p:nvSpPr>
          <p:cNvPr id="435" name="Google Shape;435;p48"/>
          <p:cNvSpPr txBox="1"/>
          <p:nvPr>
            <p:ph idx="4" type="body"/>
          </p:nvPr>
        </p:nvSpPr>
        <p:spPr>
          <a:xfrm>
            <a:off x="6205225" y="3911700"/>
            <a:ext cx="2627100" cy="1018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36" name="Google Shape;436;p48"/>
          <p:cNvSpPr/>
          <p:nvPr>
            <p:ph idx="5" type="pic"/>
          </p:nvPr>
        </p:nvSpPr>
        <p:spPr>
          <a:xfrm>
            <a:off x="3255250" y="1128325"/>
            <a:ext cx="2627100" cy="2273100"/>
          </a:xfrm>
          <a:prstGeom prst="rect">
            <a:avLst/>
          </a:prstGeom>
          <a:noFill/>
          <a:ln>
            <a:noFill/>
          </a:ln>
        </p:spPr>
      </p:sp>
      <p:sp>
        <p:nvSpPr>
          <p:cNvPr id="437" name="Google Shape;437;p48"/>
          <p:cNvSpPr txBox="1"/>
          <p:nvPr>
            <p:ph idx="6" type="body"/>
          </p:nvPr>
        </p:nvSpPr>
        <p:spPr>
          <a:xfrm>
            <a:off x="3255250" y="3911700"/>
            <a:ext cx="2627100" cy="1018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38" name="Google Shape;438;p48"/>
          <p:cNvSpPr txBox="1"/>
          <p:nvPr>
            <p:ph type="title"/>
          </p:nvPr>
        </p:nvSpPr>
        <p:spPr>
          <a:xfrm>
            <a:off x="311700" y="445025"/>
            <a:ext cx="8520600" cy="572700"/>
          </a:xfrm>
          <a:prstGeom prst="rect">
            <a:avLst/>
          </a:prstGeom>
        </p:spPr>
        <p:txBody>
          <a:bodyPr anchorCtr="0" anchor="t" bIns="0" lIns="0" spcFirstLastPara="1" rIns="91425" wrap="square" tIns="0">
            <a:spAutoFit/>
          </a:bodyPr>
          <a:lstStyle>
            <a:lvl1pPr lvl="0">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439" name="Google Shape;439;p48"/>
          <p:cNvSpPr txBox="1"/>
          <p:nvPr>
            <p:ph idx="7" type="subTitle"/>
          </p:nvPr>
        </p:nvSpPr>
        <p:spPr>
          <a:xfrm>
            <a:off x="311725"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440" name="Google Shape;440;p48"/>
          <p:cNvSpPr txBox="1"/>
          <p:nvPr>
            <p:ph idx="8" type="subTitle"/>
          </p:nvPr>
        </p:nvSpPr>
        <p:spPr>
          <a:xfrm>
            <a:off x="6205225"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441" name="Google Shape;441;p48"/>
          <p:cNvSpPr txBox="1"/>
          <p:nvPr>
            <p:ph idx="9" type="subTitle"/>
          </p:nvPr>
        </p:nvSpPr>
        <p:spPr>
          <a:xfrm>
            <a:off x="3255250"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only">
  <p:cSld name="Image only">
    <p:spTree>
      <p:nvGrpSpPr>
        <p:cNvPr id="442" name="Shape 442"/>
        <p:cNvGrpSpPr/>
        <p:nvPr/>
      </p:nvGrpSpPr>
      <p:grpSpPr>
        <a:xfrm>
          <a:off x="0" y="0"/>
          <a:ext cx="0" cy="0"/>
          <a:chOff x="0" y="0"/>
          <a:chExt cx="0" cy="0"/>
        </a:xfrm>
      </p:grpSpPr>
      <p:sp>
        <p:nvSpPr>
          <p:cNvPr id="443" name="Google Shape;443;p49"/>
          <p:cNvSpPr/>
          <p:nvPr>
            <p:ph idx="2" type="pic"/>
          </p:nvPr>
        </p:nvSpPr>
        <p:spPr>
          <a:xfrm>
            <a:off x="311700" y="445025"/>
            <a:ext cx="8520600" cy="4218300"/>
          </a:xfrm>
          <a:prstGeom prst="rect">
            <a:avLst/>
          </a:prstGeom>
          <a:noFill/>
          <a:ln>
            <a:noFill/>
          </a:ln>
        </p:spPr>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grid">
  <p:cSld name="Image grid">
    <p:spTree>
      <p:nvGrpSpPr>
        <p:cNvPr id="444" name="Shape 444"/>
        <p:cNvGrpSpPr/>
        <p:nvPr/>
      </p:nvGrpSpPr>
      <p:grpSpPr>
        <a:xfrm>
          <a:off x="0" y="0"/>
          <a:ext cx="0" cy="0"/>
          <a:chOff x="0" y="0"/>
          <a:chExt cx="0" cy="0"/>
        </a:xfrm>
      </p:grpSpPr>
      <p:sp>
        <p:nvSpPr>
          <p:cNvPr id="445" name="Google Shape;445;p50"/>
          <p:cNvSpPr/>
          <p:nvPr>
            <p:ph idx="2" type="pic"/>
          </p:nvPr>
        </p:nvSpPr>
        <p:spPr>
          <a:xfrm>
            <a:off x="3389600" y="118913"/>
            <a:ext cx="1643700" cy="1535100"/>
          </a:xfrm>
          <a:prstGeom prst="rect">
            <a:avLst/>
          </a:prstGeom>
          <a:noFill/>
          <a:ln>
            <a:noFill/>
          </a:ln>
        </p:spPr>
      </p:sp>
      <p:sp>
        <p:nvSpPr>
          <p:cNvPr id="446" name="Google Shape;446;p50"/>
          <p:cNvSpPr/>
          <p:nvPr>
            <p:ph idx="3" type="pic"/>
          </p:nvPr>
        </p:nvSpPr>
        <p:spPr>
          <a:xfrm>
            <a:off x="5195935" y="118913"/>
            <a:ext cx="1643700" cy="1535100"/>
          </a:xfrm>
          <a:prstGeom prst="rect">
            <a:avLst/>
          </a:prstGeom>
          <a:noFill/>
          <a:ln>
            <a:noFill/>
          </a:ln>
        </p:spPr>
      </p:sp>
      <p:sp>
        <p:nvSpPr>
          <p:cNvPr id="447" name="Google Shape;447;p50"/>
          <p:cNvSpPr/>
          <p:nvPr>
            <p:ph idx="4" type="pic"/>
          </p:nvPr>
        </p:nvSpPr>
        <p:spPr>
          <a:xfrm>
            <a:off x="7002270" y="118913"/>
            <a:ext cx="1643700" cy="1535100"/>
          </a:xfrm>
          <a:prstGeom prst="rect">
            <a:avLst/>
          </a:prstGeom>
          <a:noFill/>
          <a:ln>
            <a:noFill/>
          </a:ln>
        </p:spPr>
      </p:sp>
      <p:sp>
        <p:nvSpPr>
          <p:cNvPr id="448" name="Google Shape;448;p50"/>
          <p:cNvSpPr/>
          <p:nvPr>
            <p:ph idx="5" type="pic"/>
          </p:nvPr>
        </p:nvSpPr>
        <p:spPr>
          <a:xfrm>
            <a:off x="3389588" y="1804212"/>
            <a:ext cx="1643700" cy="1535100"/>
          </a:xfrm>
          <a:prstGeom prst="rect">
            <a:avLst/>
          </a:prstGeom>
          <a:noFill/>
          <a:ln>
            <a:noFill/>
          </a:ln>
        </p:spPr>
      </p:sp>
      <p:sp>
        <p:nvSpPr>
          <p:cNvPr id="449" name="Google Shape;449;p50"/>
          <p:cNvSpPr/>
          <p:nvPr>
            <p:ph idx="6" type="pic"/>
          </p:nvPr>
        </p:nvSpPr>
        <p:spPr>
          <a:xfrm>
            <a:off x="5195922" y="1804212"/>
            <a:ext cx="1643700" cy="1535100"/>
          </a:xfrm>
          <a:prstGeom prst="rect">
            <a:avLst/>
          </a:prstGeom>
          <a:noFill/>
          <a:ln>
            <a:noFill/>
          </a:ln>
        </p:spPr>
      </p:sp>
      <p:sp>
        <p:nvSpPr>
          <p:cNvPr id="450" name="Google Shape;450;p50"/>
          <p:cNvSpPr/>
          <p:nvPr>
            <p:ph idx="7" type="pic"/>
          </p:nvPr>
        </p:nvSpPr>
        <p:spPr>
          <a:xfrm>
            <a:off x="7002257" y="1804212"/>
            <a:ext cx="1643700" cy="1535100"/>
          </a:xfrm>
          <a:prstGeom prst="rect">
            <a:avLst/>
          </a:prstGeom>
          <a:noFill/>
          <a:ln>
            <a:noFill/>
          </a:ln>
        </p:spPr>
      </p:sp>
      <p:sp>
        <p:nvSpPr>
          <p:cNvPr id="451" name="Google Shape;451;p50"/>
          <p:cNvSpPr txBox="1"/>
          <p:nvPr>
            <p:ph type="title"/>
          </p:nvPr>
        </p:nvSpPr>
        <p:spPr>
          <a:xfrm>
            <a:off x="351550" y="445025"/>
            <a:ext cx="2596800" cy="1706400"/>
          </a:xfrm>
          <a:prstGeom prst="rect">
            <a:avLst/>
          </a:prstGeom>
        </p:spPr>
        <p:txBody>
          <a:bodyPr anchorCtr="0" anchor="t" bIns="0" lIns="0" spcFirstLastPara="1" rIns="91425" wrap="square" tIns="0">
            <a:spAutoFit/>
          </a:bodyPr>
          <a:lstStyle>
            <a:lvl1pPr lvl="0">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452" name="Google Shape;452;p50"/>
          <p:cNvSpPr/>
          <p:nvPr>
            <p:ph idx="8" type="pic"/>
          </p:nvPr>
        </p:nvSpPr>
        <p:spPr>
          <a:xfrm>
            <a:off x="3389588" y="3489487"/>
            <a:ext cx="1643700" cy="1535100"/>
          </a:xfrm>
          <a:prstGeom prst="rect">
            <a:avLst/>
          </a:prstGeom>
          <a:noFill/>
          <a:ln>
            <a:noFill/>
          </a:ln>
        </p:spPr>
      </p:sp>
      <p:sp>
        <p:nvSpPr>
          <p:cNvPr id="453" name="Google Shape;453;p50"/>
          <p:cNvSpPr/>
          <p:nvPr>
            <p:ph idx="9" type="pic"/>
          </p:nvPr>
        </p:nvSpPr>
        <p:spPr>
          <a:xfrm>
            <a:off x="5195922" y="3489487"/>
            <a:ext cx="1643700" cy="1535100"/>
          </a:xfrm>
          <a:prstGeom prst="rect">
            <a:avLst/>
          </a:prstGeom>
          <a:noFill/>
          <a:ln>
            <a:noFill/>
          </a:ln>
        </p:spPr>
      </p:sp>
      <p:sp>
        <p:nvSpPr>
          <p:cNvPr id="454" name="Google Shape;454;p50"/>
          <p:cNvSpPr/>
          <p:nvPr>
            <p:ph idx="13" type="pic"/>
          </p:nvPr>
        </p:nvSpPr>
        <p:spPr>
          <a:xfrm>
            <a:off x="7002257" y="3489487"/>
            <a:ext cx="1643700" cy="1535100"/>
          </a:xfrm>
          <a:prstGeom prst="rect">
            <a:avLst/>
          </a:prstGeom>
          <a:noFill/>
          <a:ln>
            <a:noFill/>
          </a:ln>
        </p:spPr>
      </p:sp>
    </p:spTree>
  </p:cSld>
  <p:clrMapOvr>
    <a:masterClrMapping/>
  </p:clrMapOvr>
  <p:extLst>
    <p:ext uri="{DCECCB84-F9BA-43D5-87BE-67443E8EF086}">
      <p15:sldGuideLst>
        <p15:guide id="1" pos="5564">
          <p15:clr>
            <a:srgbClr val="E46962"/>
          </p15:clr>
        </p15:guide>
      </p15:sldGuideLst>
    </p:ext>
  </p:extLs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 Alt 6 elements">
  <p:cSld name="BLANK_1_1_1_1_1_1_1_1_1_1_1_2_1">
    <p:bg>
      <p:bgPr>
        <a:solidFill>
          <a:schemeClr val="dk2"/>
        </a:solidFill>
      </p:bgPr>
    </p:bg>
    <p:spTree>
      <p:nvGrpSpPr>
        <p:cNvPr id="56" name="Shape 56"/>
        <p:cNvGrpSpPr/>
        <p:nvPr/>
      </p:nvGrpSpPr>
      <p:grpSpPr>
        <a:xfrm>
          <a:off x="0" y="0"/>
          <a:ext cx="0" cy="0"/>
          <a:chOff x="0" y="0"/>
          <a:chExt cx="0" cy="0"/>
        </a:xfrm>
      </p:grpSpPr>
      <p:pic>
        <p:nvPicPr>
          <p:cNvPr id="57" name="Google Shape;57;p6"/>
          <p:cNvPicPr preferRelativeResize="0"/>
          <p:nvPr/>
        </p:nvPicPr>
        <p:blipFill rotWithShape="1">
          <a:blip r:embed="rId2">
            <a:alphaModFix/>
          </a:blip>
          <a:srcRect b="31415" l="0" r="33444" t="12335"/>
          <a:stretch/>
        </p:blipFill>
        <p:spPr>
          <a:xfrm>
            <a:off x="3058325" y="0"/>
            <a:ext cx="6085676" cy="5143500"/>
          </a:xfrm>
          <a:prstGeom prst="rect">
            <a:avLst/>
          </a:prstGeom>
          <a:noFill/>
          <a:ln>
            <a:noFill/>
          </a:ln>
        </p:spPr>
      </p:pic>
      <p:sp>
        <p:nvSpPr>
          <p:cNvPr id="58" name="Google Shape;58;p6"/>
          <p:cNvSpPr txBox="1"/>
          <p:nvPr>
            <p:ph idx="1" type="body"/>
          </p:nvPr>
        </p:nvSpPr>
        <p:spPr>
          <a:xfrm>
            <a:off x="281050" y="2623225"/>
            <a:ext cx="1363500" cy="1323600"/>
          </a:xfrm>
          <a:prstGeom prst="rect">
            <a:avLst/>
          </a:prstGeom>
        </p:spPr>
        <p:txBody>
          <a:bodyPr anchorCtr="0" anchor="t" bIns="91425" lIns="137150" spcFirstLastPara="1" rIns="90250" wrap="square" tIns="91425">
            <a:noAutofit/>
          </a:bodyPr>
          <a:lstStyle>
            <a:lvl1pPr indent="-304800" lvl="0" marL="457200">
              <a:spcBef>
                <a:spcPts val="0"/>
              </a:spcBef>
              <a:spcAft>
                <a:spcPts val="0"/>
              </a:spcAft>
              <a:buClr>
                <a:schemeClr val="lt1"/>
              </a:buClr>
              <a:buSzPts val="1200"/>
              <a:buFont typeface="Instrument Sans Medium"/>
              <a:buChar char="●"/>
              <a:defRPr sz="1200">
                <a:latin typeface="Instrument Sans Medium"/>
                <a:ea typeface="Instrument Sans Medium"/>
                <a:cs typeface="Instrument Sans Medium"/>
                <a:sym typeface="Instrument Sans Medium"/>
              </a:defRPr>
            </a:lvl1pPr>
            <a:lvl2pPr indent="-304800" lvl="1" marL="914400">
              <a:spcBef>
                <a:spcPts val="0"/>
              </a:spcBef>
              <a:spcAft>
                <a:spcPts val="0"/>
              </a:spcAft>
              <a:buClr>
                <a:schemeClr val="lt1"/>
              </a:buClr>
              <a:buSzPts val="1200"/>
              <a:buFont typeface="Instrument Sans Medium"/>
              <a:buChar char="○"/>
              <a:defRPr sz="1200">
                <a:latin typeface="Instrument Sans Medium"/>
                <a:ea typeface="Instrument Sans Medium"/>
                <a:cs typeface="Instrument Sans Medium"/>
                <a:sym typeface="Instrument Sans Medium"/>
              </a:defRPr>
            </a:lvl2pPr>
            <a:lvl3pPr indent="-304800" lvl="2" marL="1371600">
              <a:spcBef>
                <a:spcPts val="0"/>
              </a:spcBef>
              <a:spcAft>
                <a:spcPts val="0"/>
              </a:spcAft>
              <a:buClr>
                <a:schemeClr val="lt1"/>
              </a:buClr>
              <a:buSzPts val="1200"/>
              <a:buFont typeface="Instrument Sans Medium"/>
              <a:buChar char="■"/>
              <a:defRPr sz="1200">
                <a:latin typeface="Instrument Sans Medium"/>
                <a:ea typeface="Instrument Sans Medium"/>
                <a:cs typeface="Instrument Sans Medium"/>
                <a:sym typeface="Instrument Sans Medium"/>
              </a:defRPr>
            </a:lvl3pPr>
            <a:lvl4pPr indent="-304800" lvl="3" marL="1828800">
              <a:spcBef>
                <a:spcPts val="0"/>
              </a:spcBef>
              <a:spcAft>
                <a:spcPts val="0"/>
              </a:spcAft>
              <a:buClr>
                <a:schemeClr val="lt1"/>
              </a:buClr>
              <a:buSzPts val="1200"/>
              <a:buFont typeface="Instrument Sans Medium"/>
              <a:buChar char="●"/>
              <a:defRPr sz="1200">
                <a:latin typeface="Instrument Sans Medium"/>
                <a:ea typeface="Instrument Sans Medium"/>
                <a:cs typeface="Instrument Sans Medium"/>
                <a:sym typeface="Instrument Sans Medium"/>
              </a:defRPr>
            </a:lvl4pPr>
            <a:lvl5pPr indent="-304800" lvl="4" marL="2286000">
              <a:spcBef>
                <a:spcPts val="0"/>
              </a:spcBef>
              <a:spcAft>
                <a:spcPts val="0"/>
              </a:spcAft>
              <a:buClr>
                <a:schemeClr val="lt1"/>
              </a:buClr>
              <a:buSzPts val="1200"/>
              <a:buFont typeface="Instrument Sans Medium"/>
              <a:buChar char="○"/>
              <a:defRPr sz="1200">
                <a:latin typeface="Instrument Sans Medium"/>
                <a:ea typeface="Instrument Sans Medium"/>
                <a:cs typeface="Instrument Sans Medium"/>
                <a:sym typeface="Instrument Sans Medium"/>
              </a:defRPr>
            </a:lvl5pPr>
            <a:lvl6pPr indent="-304800" lvl="5" marL="2743200">
              <a:spcBef>
                <a:spcPts val="0"/>
              </a:spcBef>
              <a:spcAft>
                <a:spcPts val="0"/>
              </a:spcAft>
              <a:buClr>
                <a:schemeClr val="lt1"/>
              </a:buClr>
              <a:buSzPts val="1200"/>
              <a:buFont typeface="Instrument Sans Medium"/>
              <a:buChar char="■"/>
              <a:defRPr sz="1200">
                <a:latin typeface="Instrument Sans Medium"/>
                <a:ea typeface="Instrument Sans Medium"/>
                <a:cs typeface="Instrument Sans Medium"/>
                <a:sym typeface="Instrument Sans Medium"/>
              </a:defRPr>
            </a:lvl6pPr>
            <a:lvl7pPr indent="-304800" lvl="6" marL="3200400">
              <a:spcBef>
                <a:spcPts val="0"/>
              </a:spcBef>
              <a:spcAft>
                <a:spcPts val="0"/>
              </a:spcAft>
              <a:buClr>
                <a:schemeClr val="lt1"/>
              </a:buClr>
              <a:buSzPts val="1200"/>
              <a:buFont typeface="Instrument Sans Medium"/>
              <a:buChar char="●"/>
              <a:defRPr sz="1200">
                <a:latin typeface="Instrument Sans Medium"/>
                <a:ea typeface="Instrument Sans Medium"/>
                <a:cs typeface="Instrument Sans Medium"/>
                <a:sym typeface="Instrument Sans Medium"/>
              </a:defRPr>
            </a:lvl7pPr>
            <a:lvl8pPr indent="-304800" lvl="7" marL="3657600">
              <a:spcBef>
                <a:spcPts val="0"/>
              </a:spcBef>
              <a:spcAft>
                <a:spcPts val="0"/>
              </a:spcAft>
              <a:buClr>
                <a:schemeClr val="lt1"/>
              </a:buClr>
              <a:buSzPts val="1200"/>
              <a:buFont typeface="Instrument Sans Medium"/>
              <a:buChar char="○"/>
              <a:defRPr sz="1200">
                <a:latin typeface="Instrument Sans Medium"/>
                <a:ea typeface="Instrument Sans Medium"/>
                <a:cs typeface="Instrument Sans Medium"/>
                <a:sym typeface="Instrument Sans Medium"/>
              </a:defRPr>
            </a:lvl8pPr>
            <a:lvl9pPr indent="-304800" lvl="8" marL="4114800">
              <a:spcBef>
                <a:spcPts val="0"/>
              </a:spcBef>
              <a:spcAft>
                <a:spcPts val="0"/>
              </a:spcAft>
              <a:buClr>
                <a:schemeClr val="lt1"/>
              </a:buClr>
              <a:buSzPts val="1200"/>
              <a:buFont typeface="Instrument Sans Medium"/>
              <a:buChar char="■"/>
              <a:defRPr sz="1200">
                <a:latin typeface="Instrument Sans Medium"/>
                <a:ea typeface="Instrument Sans Medium"/>
                <a:cs typeface="Instrument Sans Medium"/>
                <a:sym typeface="Instrument Sans Medium"/>
              </a:defRPr>
            </a:lvl9pPr>
          </a:lstStyle>
          <a:p/>
        </p:txBody>
      </p:sp>
      <p:sp>
        <p:nvSpPr>
          <p:cNvPr id="59" name="Google Shape;59;p6"/>
          <p:cNvSpPr txBox="1"/>
          <p:nvPr>
            <p:ph idx="2" type="body"/>
          </p:nvPr>
        </p:nvSpPr>
        <p:spPr>
          <a:xfrm>
            <a:off x="1721100" y="2623225"/>
            <a:ext cx="1372500" cy="1323600"/>
          </a:xfrm>
          <a:prstGeom prst="rect">
            <a:avLst/>
          </a:prstGeom>
        </p:spPr>
        <p:txBody>
          <a:bodyPr anchorCtr="0" anchor="t" bIns="91425" lIns="137150" spcFirstLastPara="1" rIns="91425" wrap="square" tIns="91425">
            <a:noAutofit/>
          </a:bodyPr>
          <a:lstStyle>
            <a:lvl1pPr indent="-304800" lvl="0" marL="457200">
              <a:lnSpc>
                <a:spcPct val="100000"/>
              </a:lnSpc>
              <a:spcBef>
                <a:spcPts val="0"/>
              </a:spcBef>
              <a:spcAft>
                <a:spcPts val="0"/>
              </a:spcAft>
              <a:buSzPts val="1200"/>
              <a:buFont typeface="Instrument Sans Medium"/>
              <a:buChar char="●"/>
              <a:defRPr sz="1200">
                <a:latin typeface="Instrument Sans Medium"/>
                <a:ea typeface="Instrument Sans Medium"/>
                <a:cs typeface="Instrument Sans Medium"/>
                <a:sym typeface="Instrument Sans Medium"/>
              </a:defRPr>
            </a:lvl1pPr>
            <a:lvl2pPr indent="-304800" lvl="1" marL="914400">
              <a:lnSpc>
                <a:spcPct val="100000"/>
              </a:lnSpc>
              <a:spcBef>
                <a:spcPts val="0"/>
              </a:spcBef>
              <a:spcAft>
                <a:spcPts val="0"/>
              </a:spcAft>
              <a:buSzPts val="1200"/>
              <a:buFont typeface="Instrument Sans Medium"/>
              <a:buChar char="○"/>
              <a:defRPr sz="1200">
                <a:latin typeface="Instrument Sans Medium"/>
                <a:ea typeface="Instrument Sans Medium"/>
                <a:cs typeface="Instrument Sans Medium"/>
                <a:sym typeface="Instrument Sans Medium"/>
              </a:defRPr>
            </a:lvl2pPr>
            <a:lvl3pPr indent="-304800" lvl="2" marL="1371600">
              <a:lnSpc>
                <a:spcPct val="100000"/>
              </a:lnSpc>
              <a:spcBef>
                <a:spcPts val="0"/>
              </a:spcBef>
              <a:spcAft>
                <a:spcPts val="0"/>
              </a:spcAft>
              <a:buSzPts val="1200"/>
              <a:buFont typeface="Instrument Sans Medium"/>
              <a:buChar char="■"/>
              <a:defRPr sz="1200">
                <a:latin typeface="Instrument Sans Medium"/>
                <a:ea typeface="Instrument Sans Medium"/>
                <a:cs typeface="Instrument Sans Medium"/>
                <a:sym typeface="Instrument Sans Medium"/>
              </a:defRPr>
            </a:lvl3pPr>
            <a:lvl4pPr indent="-304800" lvl="3" marL="1828800">
              <a:lnSpc>
                <a:spcPct val="100000"/>
              </a:lnSpc>
              <a:spcBef>
                <a:spcPts val="0"/>
              </a:spcBef>
              <a:spcAft>
                <a:spcPts val="0"/>
              </a:spcAft>
              <a:buSzPts val="1200"/>
              <a:buFont typeface="Instrument Sans Medium"/>
              <a:buChar char="●"/>
              <a:defRPr sz="1200">
                <a:latin typeface="Instrument Sans Medium"/>
                <a:ea typeface="Instrument Sans Medium"/>
                <a:cs typeface="Instrument Sans Medium"/>
                <a:sym typeface="Instrument Sans Medium"/>
              </a:defRPr>
            </a:lvl4pPr>
            <a:lvl5pPr indent="-304800" lvl="4" marL="2286000">
              <a:lnSpc>
                <a:spcPct val="100000"/>
              </a:lnSpc>
              <a:spcBef>
                <a:spcPts val="0"/>
              </a:spcBef>
              <a:spcAft>
                <a:spcPts val="0"/>
              </a:spcAft>
              <a:buSzPts val="1200"/>
              <a:buFont typeface="Instrument Sans Medium"/>
              <a:buChar char="○"/>
              <a:defRPr sz="1200">
                <a:latin typeface="Instrument Sans Medium"/>
                <a:ea typeface="Instrument Sans Medium"/>
                <a:cs typeface="Instrument Sans Medium"/>
                <a:sym typeface="Instrument Sans Medium"/>
              </a:defRPr>
            </a:lvl5pPr>
            <a:lvl6pPr indent="-304800" lvl="5" marL="2743200">
              <a:lnSpc>
                <a:spcPct val="100000"/>
              </a:lnSpc>
              <a:spcBef>
                <a:spcPts val="0"/>
              </a:spcBef>
              <a:spcAft>
                <a:spcPts val="0"/>
              </a:spcAft>
              <a:buSzPts val="1200"/>
              <a:buFont typeface="Instrument Sans Medium"/>
              <a:buChar char="■"/>
              <a:defRPr sz="1200">
                <a:latin typeface="Instrument Sans Medium"/>
                <a:ea typeface="Instrument Sans Medium"/>
                <a:cs typeface="Instrument Sans Medium"/>
                <a:sym typeface="Instrument Sans Medium"/>
              </a:defRPr>
            </a:lvl6pPr>
            <a:lvl7pPr indent="-304800" lvl="6" marL="3200400">
              <a:lnSpc>
                <a:spcPct val="100000"/>
              </a:lnSpc>
              <a:spcBef>
                <a:spcPts val="0"/>
              </a:spcBef>
              <a:spcAft>
                <a:spcPts val="0"/>
              </a:spcAft>
              <a:buSzPts val="1200"/>
              <a:buFont typeface="Instrument Sans Medium"/>
              <a:buChar char="●"/>
              <a:defRPr sz="1200">
                <a:latin typeface="Instrument Sans Medium"/>
                <a:ea typeface="Instrument Sans Medium"/>
                <a:cs typeface="Instrument Sans Medium"/>
                <a:sym typeface="Instrument Sans Medium"/>
              </a:defRPr>
            </a:lvl7pPr>
            <a:lvl8pPr indent="-304800" lvl="7" marL="3657600">
              <a:lnSpc>
                <a:spcPct val="100000"/>
              </a:lnSpc>
              <a:spcBef>
                <a:spcPts val="0"/>
              </a:spcBef>
              <a:spcAft>
                <a:spcPts val="0"/>
              </a:spcAft>
              <a:buSzPts val="1200"/>
              <a:buFont typeface="Instrument Sans Medium"/>
              <a:buChar char="○"/>
              <a:defRPr sz="1200">
                <a:latin typeface="Instrument Sans Medium"/>
                <a:ea typeface="Instrument Sans Medium"/>
                <a:cs typeface="Instrument Sans Medium"/>
                <a:sym typeface="Instrument Sans Medium"/>
              </a:defRPr>
            </a:lvl8pPr>
            <a:lvl9pPr indent="-304800" lvl="8" marL="4114800">
              <a:lnSpc>
                <a:spcPct val="100000"/>
              </a:lnSpc>
              <a:spcBef>
                <a:spcPts val="0"/>
              </a:spcBef>
              <a:spcAft>
                <a:spcPts val="0"/>
              </a:spcAft>
              <a:buSzPts val="1200"/>
              <a:buFont typeface="Instrument Sans Medium"/>
              <a:buChar char="■"/>
              <a:defRPr sz="1200">
                <a:latin typeface="Instrument Sans Medium"/>
                <a:ea typeface="Instrument Sans Medium"/>
                <a:cs typeface="Instrument Sans Medium"/>
                <a:sym typeface="Instrument Sans Medium"/>
              </a:defRPr>
            </a:lvl9pPr>
          </a:lstStyle>
          <a:p/>
        </p:txBody>
      </p:sp>
      <p:sp>
        <p:nvSpPr>
          <p:cNvPr id="60" name="Google Shape;60;p6"/>
          <p:cNvSpPr txBox="1"/>
          <p:nvPr>
            <p:ph idx="3" type="body"/>
          </p:nvPr>
        </p:nvSpPr>
        <p:spPr>
          <a:xfrm>
            <a:off x="3166974" y="2623225"/>
            <a:ext cx="1372500" cy="1323600"/>
          </a:xfrm>
          <a:prstGeom prst="rect">
            <a:avLst/>
          </a:prstGeom>
        </p:spPr>
        <p:txBody>
          <a:bodyPr anchorCtr="0" anchor="t" bIns="91425" lIns="137150" spcFirstLastPara="1" rIns="91425" wrap="square" tIns="91425">
            <a:noAutofit/>
          </a:bodyPr>
          <a:lstStyle>
            <a:lvl1pPr indent="-304800" lvl="0" marL="457200">
              <a:spcBef>
                <a:spcPts val="0"/>
              </a:spcBef>
              <a:spcAft>
                <a:spcPts val="0"/>
              </a:spcAft>
              <a:buClr>
                <a:schemeClr val="lt1"/>
              </a:buClr>
              <a:buSzPts val="1200"/>
              <a:buFont typeface="Instrument Sans Medium"/>
              <a:buChar char="●"/>
              <a:defRPr sz="1200">
                <a:latin typeface="Instrument Sans Medium"/>
                <a:ea typeface="Instrument Sans Medium"/>
                <a:cs typeface="Instrument Sans Medium"/>
                <a:sym typeface="Instrument Sans Medium"/>
              </a:defRPr>
            </a:lvl1pPr>
            <a:lvl2pPr indent="-304800" lvl="1" marL="914400">
              <a:spcBef>
                <a:spcPts val="0"/>
              </a:spcBef>
              <a:spcAft>
                <a:spcPts val="0"/>
              </a:spcAft>
              <a:buClr>
                <a:schemeClr val="lt1"/>
              </a:buClr>
              <a:buSzPts val="1200"/>
              <a:buFont typeface="Instrument Sans Medium"/>
              <a:buChar char="○"/>
              <a:defRPr sz="1200">
                <a:latin typeface="Instrument Sans Medium"/>
                <a:ea typeface="Instrument Sans Medium"/>
                <a:cs typeface="Instrument Sans Medium"/>
                <a:sym typeface="Instrument Sans Medium"/>
              </a:defRPr>
            </a:lvl2pPr>
            <a:lvl3pPr indent="-304800" lvl="2" marL="1371600">
              <a:spcBef>
                <a:spcPts val="0"/>
              </a:spcBef>
              <a:spcAft>
                <a:spcPts val="0"/>
              </a:spcAft>
              <a:buClr>
                <a:schemeClr val="lt1"/>
              </a:buClr>
              <a:buSzPts val="1200"/>
              <a:buFont typeface="Instrument Sans Medium"/>
              <a:buChar char="■"/>
              <a:defRPr sz="1200">
                <a:latin typeface="Instrument Sans Medium"/>
                <a:ea typeface="Instrument Sans Medium"/>
                <a:cs typeface="Instrument Sans Medium"/>
                <a:sym typeface="Instrument Sans Medium"/>
              </a:defRPr>
            </a:lvl3pPr>
            <a:lvl4pPr indent="-304800" lvl="3" marL="1828800">
              <a:spcBef>
                <a:spcPts val="0"/>
              </a:spcBef>
              <a:spcAft>
                <a:spcPts val="0"/>
              </a:spcAft>
              <a:buClr>
                <a:schemeClr val="lt1"/>
              </a:buClr>
              <a:buSzPts val="1200"/>
              <a:buFont typeface="Instrument Sans Medium"/>
              <a:buChar char="●"/>
              <a:defRPr sz="1200">
                <a:latin typeface="Instrument Sans Medium"/>
                <a:ea typeface="Instrument Sans Medium"/>
                <a:cs typeface="Instrument Sans Medium"/>
                <a:sym typeface="Instrument Sans Medium"/>
              </a:defRPr>
            </a:lvl4pPr>
            <a:lvl5pPr indent="-304800" lvl="4" marL="2286000">
              <a:spcBef>
                <a:spcPts val="0"/>
              </a:spcBef>
              <a:spcAft>
                <a:spcPts val="0"/>
              </a:spcAft>
              <a:buClr>
                <a:schemeClr val="lt1"/>
              </a:buClr>
              <a:buSzPts val="1200"/>
              <a:buFont typeface="Instrument Sans Medium"/>
              <a:buChar char="○"/>
              <a:defRPr sz="1200">
                <a:latin typeface="Instrument Sans Medium"/>
                <a:ea typeface="Instrument Sans Medium"/>
                <a:cs typeface="Instrument Sans Medium"/>
                <a:sym typeface="Instrument Sans Medium"/>
              </a:defRPr>
            </a:lvl5pPr>
            <a:lvl6pPr indent="-304800" lvl="5" marL="2743200">
              <a:spcBef>
                <a:spcPts val="0"/>
              </a:spcBef>
              <a:spcAft>
                <a:spcPts val="0"/>
              </a:spcAft>
              <a:buClr>
                <a:schemeClr val="lt1"/>
              </a:buClr>
              <a:buSzPts val="1200"/>
              <a:buFont typeface="Instrument Sans Medium"/>
              <a:buChar char="■"/>
              <a:defRPr sz="1200">
                <a:latin typeface="Instrument Sans Medium"/>
                <a:ea typeface="Instrument Sans Medium"/>
                <a:cs typeface="Instrument Sans Medium"/>
                <a:sym typeface="Instrument Sans Medium"/>
              </a:defRPr>
            </a:lvl6pPr>
            <a:lvl7pPr indent="-304800" lvl="6" marL="3200400">
              <a:spcBef>
                <a:spcPts val="0"/>
              </a:spcBef>
              <a:spcAft>
                <a:spcPts val="0"/>
              </a:spcAft>
              <a:buClr>
                <a:schemeClr val="lt1"/>
              </a:buClr>
              <a:buSzPts val="1200"/>
              <a:buFont typeface="Instrument Sans Medium"/>
              <a:buChar char="●"/>
              <a:defRPr sz="1200">
                <a:latin typeface="Instrument Sans Medium"/>
                <a:ea typeface="Instrument Sans Medium"/>
                <a:cs typeface="Instrument Sans Medium"/>
                <a:sym typeface="Instrument Sans Medium"/>
              </a:defRPr>
            </a:lvl7pPr>
            <a:lvl8pPr indent="-304800" lvl="7" marL="3657600">
              <a:spcBef>
                <a:spcPts val="0"/>
              </a:spcBef>
              <a:spcAft>
                <a:spcPts val="0"/>
              </a:spcAft>
              <a:buClr>
                <a:schemeClr val="lt1"/>
              </a:buClr>
              <a:buSzPts val="1200"/>
              <a:buFont typeface="Instrument Sans Medium"/>
              <a:buChar char="○"/>
              <a:defRPr sz="1200">
                <a:latin typeface="Instrument Sans Medium"/>
                <a:ea typeface="Instrument Sans Medium"/>
                <a:cs typeface="Instrument Sans Medium"/>
                <a:sym typeface="Instrument Sans Medium"/>
              </a:defRPr>
            </a:lvl8pPr>
            <a:lvl9pPr indent="-304800" lvl="8" marL="4114800">
              <a:spcBef>
                <a:spcPts val="0"/>
              </a:spcBef>
              <a:spcAft>
                <a:spcPts val="0"/>
              </a:spcAft>
              <a:buClr>
                <a:schemeClr val="lt1"/>
              </a:buClr>
              <a:buSzPts val="1200"/>
              <a:buFont typeface="Instrument Sans Medium"/>
              <a:buChar char="■"/>
              <a:defRPr sz="1200">
                <a:latin typeface="Instrument Sans Medium"/>
                <a:ea typeface="Instrument Sans Medium"/>
                <a:cs typeface="Instrument Sans Medium"/>
                <a:sym typeface="Instrument Sans Medium"/>
              </a:defRPr>
            </a:lvl9pPr>
          </a:lstStyle>
          <a:p/>
        </p:txBody>
      </p:sp>
      <p:sp>
        <p:nvSpPr>
          <p:cNvPr id="61" name="Google Shape;61;p6"/>
          <p:cNvSpPr txBox="1"/>
          <p:nvPr>
            <p:ph idx="4" type="body"/>
          </p:nvPr>
        </p:nvSpPr>
        <p:spPr>
          <a:xfrm>
            <a:off x="4608100" y="2623225"/>
            <a:ext cx="1372500" cy="1323600"/>
          </a:xfrm>
          <a:prstGeom prst="rect">
            <a:avLst/>
          </a:prstGeom>
        </p:spPr>
        <p:txBody>
          <a:bodyPr anchorCtr="0" anchor="t" bIns="91425" lIns="137150" spcFirstLastPara="1" rIns="91425" wrap="square" tIns="91425">
            <a:noAutofit/>
          </a:bodyPr>
          <a:lstStyle>
            <a:lvl1pPr indent="-304800" lvl="0" marL="457200">
              <a:spcBef>
                <a:spcPts val="0"/>
              </a:spcBef>
              <a:spcAft>
                <a:spcPts val="0"/>
              </a:spcAft>
              <a:buClr>
                <a:schemeClr val="lt1"/>
              </a:buClr>
              <a:buSzPts val="1200"/>
              <a:buFont typeface="Instrument Sans Medium"/>
              <a:buChar char="●"/>
              <a:defRPr sz="1200">
                <a:latin typeface="Instrument Sans Medium"/>
                <a:ea typeface="Instrument Sans Medium"/>
                <a:cs typeface="Instrument Sans Medium"/>
                <a:sym typeface="Instrument Sans Medium"/>
              </a:defRPr>
            </a:lvl1pPr>
            <a:lvl2pPr indent="-304800" lvl="1" marL="914400">
              <a:spcBef>
                <a:spcPts val="0"/>
              </a:spcBef>
              <a:spcAft>
                <a:spcPts val="0"/>
              </a:spcAft>
              <a:buClr>
                <a:schemeClr val="lt1"/>
              </a:buClr>
              <a:buSzPts val="1200"/>
              <a:buFont typeface="Instrument Sans Medium"/>
              <a:buChar char="○"/>
              <a:defRPr sz="1200">
                <a:latin typeface="Instrument Sans Medium"/>
                <a:ea typeface="Instrument Sans Medium"/>
                <a:cs typeface="Instrument Sans Medium"/>
                <a:sym typeface="Instrument Sans Medium"/>
              </a:defRPr>
            </a:lvl2pPr>
            <a:lvl3pPr indent="-304800" lvl="2" marL="1371600">
              <a:spcBef>
                <a:spcPts val="0"/>
              </a:spcBef>
              <a:spcAft>
                <a:spcPts val="0"/>
              </a:spcAft>
              <a:buClr>
                <a:schemeClr val="lt1"/>
              </a:buClr>
              <a:buSzPts val="1200"/>
              <a:buFont typeface="Instrument Sans Medium"/>
              <a:buChar char="■"/>
              <a:defRPr sz="1200">
                <a:latin typeface="Instrument Sans Medium"/>
                <a:ea typeface="Instrument Sans Medium"/>
                <a:cs typeface="Instrument Sans Medium"/>
                <a:sym typeface="Instrument Sans Medium"/>
              </a:defRPr>
            </a:lvl3pPr>
            <a:lvl4pPr indent="-304800" lvl="3" marL="1828800">
              <a:spcBef>
                <a:spcPts val="0"/>
              </a:spcBef>
              <a:spcAft>
                <a:spcPts val="0"/>
              </a:spcAft>
              <a:buClr>
                <a:schemeClr val="lt1"/>
              </a:buClr>
              <a:buSzPts val="1200"/>
              <a:buFont typeface="Instrument Sans Medium"/>
              <a:buChar char="●"/>
              <a:defRPr sz="1200">
                <a:latin typeface="Instrument Sans Medium"/>
                <a:ea typeface="Instrument Sans Medium"/>
                <a:cs typeface="Instrument Sans Medium"/>
                <a:sym typeface="Instrument Sans Medium"/>
              </a:defRPr>
            </a:lvl4pPr>
            <a:lvl5pPr indent="-304800" lvl="4" marL="2286000">
              <a:spcBef>
                <a:spcPts val="0"/>
              </a:spcBef>
              <a:spcAft>
                <a:spcPts val="0"/>
              </a:spcAft>
              <a:buClr>
                <a:schemeClr val="lt1"/>
              </a:buClr>
              <a:buSzPts val="1200"/>
              <a:buFont typeface="Instrument Sans Medium"/>
              <a:buChar char="○"/>
              <a:defRPr sz="1200">
                <a:latin typeface="Instrument Sans Medium"/>
                <a:ea typeface="Instrument Sans Medium"/>
                <a:cs typeface="Instrument Sans Medium"/>
                <a:sym typeface="Instrument Sans Medium"/>
              </a:defRPr>
            </a:lvl5pPr>
            <a:lvl6pPr indent="-304800" lvl="5" marL="2743200">
              <a:spcBef>
                <a:spcPts val="0"/>
              </a:spcBef>
              <a:spcAft>
                <a:spcPts val="0"/>
              </a:spcAft>
              <a:buClr>
                <a:schemeClr val="lt1"/>
              </a:buClr>
              <a:buSzPts val="1200"/>
              <a:buFont typeface="Instrument Sans Medium"/>
              <a:buChar char="■"/>
              <a:defRPr sz="1200">
                <a:latin typeface="Instrument Sans Medium"/>
                <a:ea typeface="Instrument Sans Medium"/>
                <a:cs typeface="Instrument Sans Medium"/>
                <a:sym typeface="Instrument Sans Medium"/>
              </a:defRPr>
            </a:lvl6pPr>
            <a:lvl7pPr indent="-304800" lvl="6" marL="3200400">
              <a:spcBef>
                <a:spcPts val="0"/>
              </a:spcBef>
              <a:spcAft>
                <a:spcPts val="0"/>
              </a:spcAft>
              <a:buClr>
                <a:schemeClr val="lt1"/>
              </a:buClr>
              <a:buSzPts val="1200"/>
              <a:buFont typeface="Instrument Sans Medium"/>
              <a:buChar char="●"/>
              <a:defRPr sz="1200">
                <a:latin typeface="Instrument Sans Medium"/>
                <a:ea typeface="Instrument Sans Medium"/>
                <a:cs typeface="Instrument Sans Medium"/>
                <a:sym typeface="Instrument Sans Medium"/>
              </a:defRPr>
            </a:lvl7pPr>
            <a:lvl8pPr indent="-304800" lvl="7" marL="3657600">
              <a:spcBef>
                <a:spcPts val="0"/>
              </a:spcBef>
              <a:spcAft>
                <a:spcPts val="0"/>
              </a:spcAft>
              <a:buClr>
                <a:schemeClr val="lt1"/>
              </a:buClr>
              <a:buSzPts val="1200"/>
              <a:buFont typeface="Instrument Sans Medium"/>
              <a:buChar char="○"/>
              <a:defRPr sz="1200">
                <a:latin typeface="Instrument Sans Medium"/>
                <a:ea typeface="Instrument Sans Medium"/>
                <a:cs typeface="Instrument Sans Medium"/>
                <a:sym typeface="Instrument Sans Medium"/>
              </a:defRPr>
            </a:lvl8pPr>
            <a:lvl9pPr indent="-304800" lvl="8" marL="4114800">
              <a:spcBef>
                <a:spcPts val="0"/>
              </a:spcBef>
              <a:spcAft>
                <a:spcPts val="0"/>
              </a:spcAft>
              <a:buClr>
                <a:schemeClr val="lt1"/>
              </a:buClr>
              <a:buSzPts val="1200"/>
              <a:buFont typeface="Instrument Sans Medium"/>
              <a:buChar char="■"/>
              <a:defRPr sz="1200">
                <a:latin typeface="Instrument Sans Medium"/>
                <a:ea typeface="Instrument Sans Medium"/>
                <a:cs typeface="Instrument Sans Medium"/>
                <a:sym typeface="Instrument Sans Medium"/>
              </a:defRPr>
            </a:lvl9pPr>
          </a:lstStyle>
          <a:p/>
        </p:txBody>
      </p:sp>
      <p:sp>
        <p:nvSpPr>
          <p:cNvPr id="62" name="Google Shape;62;p6"/>
          <p:cNvSpPr txBox="1"/>
          <p:nvPr>
            <p:ph idx="5" type="body"/>
          </p:nvPr>
        </p:nvSpPr>
        <p:spPr>
          <a:xfrm>
            <a:off x="6053974" y="2623225"/>
            <a:ext cx="1372500" cy="1323600"/>
          </a:xfrm>
          <a:prstGeom prst="rect">
            <a:avLst/>
          </a:prstGeom>
        </p:spPr>
        <p:txBody>
          <a:bodyPr anchorCtr="0" anchor="t" bIns="91425" lIns="137150" spcFirstLastPara="1" rIns="91425" wrap="square" tIns="91425">
            <a:noAutofit/>
          </a:bodyPr>
          <a:lstStyle>
            <a:lvl1pPr indent="-304800" lvl="0" marL="457200">
              <a:spcBef>
                <a:spcPts val="0"/>
              </a:spcBef>
              <a:spcAft>
                <a:spcPts val="0"/>
              </a:spcAft>
              <a:buClr>
                <a:schemeClr val="lt1"/>
              </a:buClr>
              <a:buSzPts val="1200"/>
              <a:buFont typeface="Instrument Sans Medium"/>
              <a:buChar char="●"/>
              <a:defRPr sz="1200">
                <a:latin typeface="Instrument Sans Medium"/>
                <a:ea typeface="Instrument Sans Medium"/>
                <a:cs typeface="Instrument Sans Medium"/>
                <a:sym typeface="Instrument Sans Medium"/>
              </a:defRPr>
            </a:lvl1pPr>
            <a:lvl2pPr indent="-304800" lvl="1" marL="914400">
              <a:spcBef>
                <a:spcPts val="0"/>
              </a:spcBef>
              <a:spcAft>
                <a:spcPts val="0"/>
              </a:spcAft>
              <a:buClr>
                <a:schemeClr val="lt1"/>
              </a:buClr>
              <a:buSzPts val="1200"/>
              <a:buFont typeface="Instrument Sans Medium"/>
              <a:buChar char="○"/>
              <a:defRPr sz="1200">
                <a:latin typeface="Instrument Sans Medium"/>
                <a:ea typeface="Instrument Sans Medium"/>
                <a:cs typeface="Instrument Sans Medium"/>
                <a:sym typeface="Instrument Sans Medium"/>
              </a:defRPr>
            </a:lvl2pPr>
            <a:lvl3pPr indent="-304800" lvl="2" marL="1371600">
              <a:spcBef>
                <a:spcPts val="0"/>
              </a:spcBef>
              <a:spcAft>
                <a:spcPts val="0"/>
              </a:spcAft>
              <a:buClr>
                <a:schemeClr val="lt1"/>
              </a:buClr>
              <a:buSzPts val="1200"/>
              <a:buFont typeface="Instrument Sans Medium"/>
              <a:buChar char="■"/>
              <a:defRPr sz="1200">
                <a:latin typeface="Instrument Sans Medium"/>
                <a:ea typeface="Instrument Sans Medium"/>
                <a:cs typeface="Instrument Sans Medium"/>
                <a:sym typeface="Instrument Sans Medium"/>
              </a:defRPr>
            </a:lvl3pPr>
            <a:lvl4pPr indent="-304800" lvl="3" marL="1828800">
              <a:spcBef>
                <a:spcPts val="0"/>
              </a:spcBef>
              <a:spcAft>
                <a:spcPts val="0"/>
              </a:spcAft>
              <a:buClr>
                <a:schemeClr val="lt1"/>
              </a:buClr>
              <a:buSzPts val="1200"/>
              <a:buFont typeface="Instrument Sans Medium"/>
              <a:buChar char="●"/>
              <a:defRPr sz="1200">
                <a:latin typeface="Instrument Sans Medium"/>
                <a:ea typeface="Instrument Sans Medium"/>
                <a:cs typeface="Instrument Sans Medium"/>
                <a:sym typeface="Instrument Sans Medium"/>
              </a:defRPr>
            </a:lvl4pPr>
            <a:lvl5pPr indent="-304800" lvl="4" marL="2286000">
              <a:spcBef>
                <a:spcPts val="0"/>
              </a:spcBef>
              <a:spcAft>
                <a:spcPts val="0"/>
              </a:spcAft>
              <a:buClr>
                <a:schemeClr val="lt1"/>
              </a:buClr>
              <a:buSzPts val="1200"/>
              <a:buFont typeface="Instrument Sans Medium"/>
              <a:buChar char="○"/>
              <a:defRPr sz="1200">
                <a:latin typeface="Instrument Sans Medium"/>
                <a:ea typeface="Instrument Sans Medium"/>
                <a:cs typeface="Instrument Sans Medium"/>
                <a:sym typeface="Instrument Sans Medium"/>
              </a:defRPr>
            </a:lvl5pPr>
            <a:lvl6pPr indent="-304800" lvl="5" marL="2743200">
              <a:spcBef>
                <a:spcPts val="0"/>
              </a:spcBef>
              <a:spcAft>
                <a:spcPts val="0"/>
              </a:spcAft>
              <a:buClr>
                <a:schemeClr val="lt1"/>
              </a:buClr>
              <a:buSzPts val="1200"/>
              <a:buFont typeface="Instrument Sans Medium"/>
              <a:buChar char="■"/>
              <a:defRPr sz="1200">
                <a:latin typeface="Instrument Sans Medium"/>
                <a:ea typeface="Instrument Sans Medium"/>
                <a:cs typeface="Instrument Sans Medium"/>
                <a:sym typeface="Instrument Sans Medium"/>
              </a:defRPr>
            </a:lvl6pPr>
            <a:lvl7pPr indent="-304800" lvl="6" marL="3200400">
              <a:spcBef>
                <a:spcPts val="0"/>
              </a:spcBef>
              <a:spcAft>
                <a:spcPts val="0"/>
              </a:spcAft>
              <a:buClr>
                <a:schemeClr val="lt1"/>
              </a:buClr>
              <a:buSzPts val="1200"/>
              <a:buFont typeface="Instrument Sans Medium"/>
              <a:buChar char="●"/>
              <a:defRPr sz="1200">
                <a:latin typeface="Instrument Sans Medium"/>
                <a:ea typeface="Instrument Sans Medium"/>
                <a:cs typeface="Instrument Sans Medium"/>
                <a:sym typeface="Instrument Sans Medium"/>
              </a:defRPr>
            </a:lvl7pPr>
            <a:lvl8pPr indent="-304800" lvl="7" marL="3657600">
              <a:spcBef>
                <a:spcPts val="0"/>
              </a:spcBef>
              <a:spcAft>
                <a:spcPts val="0"/>
              </a:spcAft>
              <a:buClr>
                <a:schemeClr val="lt1"/>
              </a:buClr>
              <a:buSzPts val="1200"/>
              <a:buFont typeface="Instrument Sans Medium"/>
              <a:buChar char="○"/>
              <a:defRPr sz="1200">
                <a:latin typeface="Instrument Sans Medium"/>
                <a:ea typeface="Instrument Sans Medium"/>
                <a:cs typeface="Instrument Sans Medium"/>
                <a:sym typeface="Instrument Sans Medium"/>
              </a:defRPr>
            </a:lvl8pPr>
            <a:lvl9pPr indent="-304800" lvl="8" marL="4114800">
              <a:spcBef>
                <a:spcPts val="0"/>
              </a:spcBef>
              <a:spcAft>
                <a:spcPts val="0"/>
              </a:spcAft>
              <a:buClr>
                <a:schemeClr val="lt1"/>
              </a:buClr>
              <a:buSzPts val="1200"/>
              <a:buFont typeface="Instrument Sans Medium"/>
              <a:buChar char="■"/>
              <a:defRPr sz="1200">
                <a:latin typeface="Instrument Sans Medium"/>
                <a:ea typeface="Instrument Sans Medium"/>
                <a:cs typeface="Instrument Sans Medium"/>
                <a:sym typeface="Instrument Sans Medium"/>
              </a:defRPr>
            </a:lvl9pPr>
          </a:lstStyle>
          <a:p/>
        </p:txBody>
      </p:sp>
      <p:sp>
        <p:nvSpPr>
          <p:cNvPr id="63" name="Google Shape;63;p6"/>
          <p:cNvSpPr txBox="1"/>
          <p:nvPr>
            <p:ph idx="6" type="body"/>
          </p:nvPr>
        </p:nvSpPr>
        <p:spPr>
          <a:xfrm>
            <a:off x="7495100" y="2623225"/>
            <a:ext cx="1372500" cy="1323600"/>
          </a:xfrm>
          <a:prstGeom prst="rect">
            <a:avLst/>
          </a:prstGeom>
        </p:spPr>
        <p:txBody>
          <a:bodyPr anchorCtr="0" anchor="t" bIns="91425" lIns="137150" spcFirstLastPara="1" rIns="91425" wrap="square" tIns="91425">
            <a:noAutofit/>
          </a:bodyPr>
          <a:lstStyle>
            <a:lvl1pPr indent="-304800" lvl="0" marL="457200">
              <a:spcBef>
                <a:spcPts val="0"/>
              </a:spcBef>
              <a:spcAft>
                <a:spcPts val="0"/>
              </a:spcAft>
              <a:buClr>
                <a:schemeClr val="lt1"/>
              </a:buClr>
              <a:buSzPts val="1200"/>
              <a:buFont typeface="Instrument Sans Medium"/>
              <a:buChar char="●"/>
              <a:defRPr sz="1200">
                <a:latin typeface="Instrument Sans Medium"/>
                <a:ea typeface="Instrument Sans Medium"/>
                <a:cs typeface="Instrument Sans Medium"/>
                <a:sym typeface="Instrument Sans Medium"/>
              </a:defRPr>
            </a:lvl1pPr>
            <a:lvl2pPr indent="-304800" lvl="1" marL="914400">
              <a:spcBef>
                <a:spcPts val="0"/>
              </a:spcBef>
              <a:spcAft>
                <a:spcPts val="0"/>
              </a:spcAft>
              <a:buClr>
                <a:schemeClr val="lt1"/>
              </a:buClr>
              <a:buSzPts val="1200"/>
              <a:buFont typeface="Instrument Sans Medium"/>
              <a:buChar char="○"/>
              <a:defRPr sz="1200">
                <a:latin typeface="Instrument Sans Medium"/>
                <a:ea typeface="Instrument Sans Medium"/>
                <a:cs typeface="Instrument Sans Medium"/>
                <a:sym typeface="Instrument Sans Medium"/>
              </a:defRPr>
            </a:lvl2pPr>
            <a:lvl3pPr indent="-304800" lvl="2" marL="1371600">
              <a:spcBef>
                <a:spcPts val="0"/>
              </a:spcBef>
              <a:spcAft>
                <a:spcPts val="0"/>
              </a:spcAft>
              <a:buClr>
                <a:schemeClr val="lt1"/>
              </a:buClr>
              <a:buSzPts val="1200"/>
              <a:buFont typeface="Instrument Sans Medium"/>
              <a:buChar char="■"/>
              <a:defRPr sz="1200">
                <a:latin typeface="Instrument Sans Medium"/>
                <a:ea typeface="Instrument Sans Medium"/>
                <a:cs typeface="Instrument Sans Medium"/>
                <a:sym typeface="Instrument Sans Medium"/>
              </a:defRPr>
            </a:lvl3pPr>
            <a:lvl4pPr indent="-304800" lvl="3" marL="1828800">
              <a:spcBef>
                <a:spcPts val="0"/>
              </a:spcBef>
              <a:spcAft>
                <a:spcPts val="0"/>
              </a:spcAft>
              <a:buClr>
                <a:schemeClr val="lt1"/>
              </a:buClr>
              <a:buSzPts val="1200"/>
              <a:buFont typeface="Instrument Sans Medium"/>
              <a:buChar char="●"/>
              <a:defRPr sz="1200">
                <a:latin typeface="Instrument Sans Medium"/>
                <a:ea typeface="Instrument Sans Medium"/>
                <a:cs typeface="Instrument Sans Medium"/>
                <a:sym typeface="Instrument Sans Medium"/>
              </a:defRPr>
            </a:lvl4pPr>
            <a:lvl5pPr indent="-304800" lvl="4" marL="2286000">
              <a:spcBef>
                <a:spcPts val="0"/>
              </a:spcBef>
              <a:spcAft>
                <a:spcPts val="0"/>
              </a:spcAft>
              <a:buClr>
                <a:schemeClr val="lt1"/>
              </a:buClr>
              <a:buSzPts val="1200"/>
              <a:buFont typeface="Instrument Sans Medium"/>
              <a:buChar char="○"/>
              <a:defRPr sz="1200">
                <a:latin typeface="Instrument Sans Medium"/>
                <a:ea typeface="Instrument Sans Medium"/>
                <a:cs typeface="Instrument Sans Medium"/>
                <a:sym typeface="Instrument Sans Medium"/>
              </a:defRPr>
            </a:lvl5pPr>
            <a:lvl6pPr indent="-304800" lvl="5" marL="2743200">
              <a:spcBef>
                <a:spcPts val="0"/>
              </a:spcBef>
              <a:spcAft>
                <a:spcPts val="0"/>
              </a:spcAft>
              <a:buClr>
                <a:schemeClr val="lt1"/>
              </a:buClr>
              <a:buSzPts val="1200"/>
              <a:buFont typeface="Instrument Sans Medium"/>
              <a:buChar char="■"/>
              <a:defRPr sz="1200">
                <a:latin typeface="Instrument Sans Medium"/>
                <a:ea typeface="Instrument Sans Medium"/>
                <a:cs typeface="Instrument Sans Medium"/>
                <a:sym typeface="Instrument Sans Medium"/>
              </a:defRPr>
            </a:lvl6pPr>
            <a:lvl7pPr indent="-304800" lvl="6" marL="3200400">
              <a:spcBef>
                <a:spcPts val="0"/>
              </a:spcBef>
              <a:spcAft>
                <a:spcPts val="0"/>
              </a:spcAft>
              <a:buClr>
                <a:schemeClr val="lt1"/>
              </a:buClr>
              <a:buSzPts val="1200"/>
              <a:buFont typeface="Instrument Sans Medium"/>
              <a:buChar char="●"/>
              <a:defRPr sz="1200">
                <a:latin typeface="Instrument Sans Medium"/>
                <a:ea typeface="Instrument Sans Medium"/>
                <a:cs typeface="Instrument Sans Medium"/>
                <a:sym typeface="Instrument Sans Medium"/>
              </a:defRPr>
            </a:lvl7pPr>
            <a:lvl8pPr indent="-304800" lvl="7" marL="3657600">
              <a:spcBef>
                <a:spcPts val="0"/>
              </a:spcBef>
              <a:spcAft>
                <a:spcPts val="0"/>
              </a:spcAft>
              <a:buClr>
                <a:schemeClr val="lt1"/>
              </a:buClr>
              <a:buSzPts val="1200"/>
              <a:buFont typeface="Instrument Sans Medium"/>
              <a:buChar char="○"/>
              <a:defRPr sz="1200">
                <a:latin typeface="Instrument Sans Medium"/>
                <a:ea typeface="Instrument Sans Medium"/>
                <a:cs typeface="Instrument Sans Medium"/>
                <a:sym typeface="Instrument Sans Medium"/>
              </a:defRPr>
            </a:lvl8pPr>
            <a:lvl9pPr indent="-304800" lvl="8" marL="4114800">
              <a:spcBef>
                <a:spcPts val="0"/>
              </a:spcBef>
              <a:spcAft>
                <a:spcPts val="0"/>
              </a:spcAft>
              <a:buClr>
                <a:schemeClr val="lt1"/>
              </a:buClr>
              <a:buSzPts val="1200"/>
              <a:buFont typeface="Instrument Sans Medium"/>
              <a:buChar char="■"/>
              <a:defRPr sz="1200">
                <a:latin typeface="Instrument Sans Medium"/>
                <a:ea typeface="Instrument Sans Medium"/>
                <a:cs typeface="Instrument Sans Medium"/>
                <a:sym typeface="Instrument Sans Medium"/>
              </a:defRPr>
            </a:lvl9pPr>
          </a:lstStyle>
          <a:p/>
        </p:txBody>
      </p:sp>
      <p:sp>
        <p:nvSpPr>
          <p:cNvPr id="64" name="Google Shape;64;p6"/>
          <p:cNvSpPr txBox="1"/>
          <p:nvPr>
            <p:ph type="title"/>
          </p:nvPr>
        </p:nvSpPr>
        <p:spPr>
          <a:xfrm>
            <a:off x="292597" y="474750"/>
            <a:ext cx="6390300" cy="498600"/>
          </a:xfrm>
          <a:prstGeom prst="rect">
            <a:avLst/>
          </a:prstGeom>
        </p:spPr>
        <p:txBody>
          <a:bodyPr anchorCtr="0" anchor="b" bIns="0" lIns="0" spcFirstLastPara="1" rIns="0" wrap="square" tIns="0">
            <a:noAutofit/>
          </a:bodyPr>
          <a:lstStyle>
            <a:lvl1pPr lvl="0">
              <a:lnSpc>
                <a:spcPct val="90000"/>
              </a:lnSpc>
              <a:spcBef>
                <a:spcPts val="0"/>
              </a:spcBef>
              <a:spcAft>
                <a:spcPts val="0"/>
              </a:spcAft>
              <a:buNone/>
              <a:defRPr sz="2400">
                <a:latin typeface="Instrument Sans Medium"/>
                <a:ea typeface="Instrument Sans Medium"/>
                <a:cs typeface="Instrument Sans Medium"/>
                <a:sym typeface="Instrument Sans Medium"/>
              </a:defRPr>
            </a:lvl1pPr>
            <a:lvl2pPr lvl="1">
              <a:lnSpc>
                <a:spcPct val="115000"/>
              </a:lnSpc>
              <a:spcBef>
                <a:spcPts val="0"/>
              </a:spcBef>
              <a:spcAft>
                <a:spcPts val="0"/>
              </a:spcAft>
              <a:buNone/>
              <a:defRPr sz="3000"/>
            </a:lvl2pPr>
            <a:lvl3pPr lvl="2">
              <a:lnSpc>
                <a:spcPct val="115000"/>
              </a:lnSpc>
              <a:spcBef>
                <a:spcPts val="0"/>
              </a:spcBef>
              <a:spcAft>
                <a:spcPts val="0"/>
              </a:spcAft>
              <a:buNone/>
              <a:defRPr sz="3000"/>
            </a:lvl3pPr>
            <a:lvl4pPr lvl="3">
              <a:lnSpc>
                <a:spcPct val="115000"/>
              </a:lnSpc>
              <a:spcBef>
                <a:spcPts val="0"/>
              </a:spcBef>
              <a:spcAft>
                <a:spcPts val="0"/>
              </a:spcAft>
              <a:buNone/>
              <a:defRPr sz="3000"/>
            </a:lvl4pPr>
            <a:lvl5pPr lvl="4">
              <a:lnSpc>
                <a:spcPct val="115000"/>
              </a:lnSpc>
              <a:spcBef>
                <a:spcPts val="0"/>
              </a:spcBef>
              <a:spcAft>
                <a:spcPts val="0"/>
              </a:spcAft>
              <a:buNone/>
              <a:defRPr sz="3000"/>
            </a:lvl5pPr>
            <a:lvl6pPr lvl="5">
              <a:lnSpc>
                <a:spcPct val="115000"/>
              </a:lnSpc>
              <a:spcBef>
                <a:spcPts val="0"/>
              </a:spcBef>
              <a:spcAft>
                <a:spcPts val="0"/>
              </a:spcAft>
              <a:buNone/>
              <a:defRPr sz="3000"/>
            </a:lvl6pPr>
            <a:lvl7pPr lvl="6">
              <a:lnSpc>
                <a:spcPct val="115000"/>
              </a:lnSpc>
              <a:spcBef>
                <a:spcPts val="0"/>
              </a:spcBef>
              <a:spcAft>
                <a:spcPts val="0"/>
              </a:spcAft>
              <a:buNone/>
              <a:defRPr sz="3000"/>
            </a:lvl7pPr>
            <a:lvl8pPr lvl="7">
              <a:lnSpc>
                <a:spcPct val="115000"/>
              </a:lnSpc>
              <a:spcBef>
                <a:spcPts val="0"/>
              </a:spcBef>
              <a:spcAft>
                <a:spcPts val="0"/>
              </a:spcAft>
              <a:buNone/>
              <a:defRPr sz="3000"/>
            </a:lvl8pPr>
            <a:lvl9pPr lvl="8">
              <a:lnSpc>
                <a:spcPct val="115000"/>
              </a:lnSpc>
              <a:spcBef>
                <a:spcPts val="0"/>
              </a:spcBef>
              <a:spcAft>
                <a:spcPts val="0"/>
              </a:spcAft>
              <a:buNone/>
              <a:defRPr sz="3000"/>
            </a:lvl9pPr>
          </a:lstStyle>
          <a:p/>
        </p:txBody>
      </p:sp>
      <p:sp>
        <p:nvSpPr>
          <p:cNvPr id="65" name="Google Shape;65;p6"/>
          <p:cNvSpPr txBox="1"/>
          <p:nvPr>
            <p:ph idx="12" type="sldNum"/>
          </p:nvPr>
        </p:nvSpPr>
        <p:spPr>
          <a:xfrm>
            <a:off x="8556779" y="4668600"/>
            <a:ext cx="300000" cy="196800"/>
          </a:xfrm>
          <a:prstGeom prst="rect">
            <a:avLst/>
          </a:prstGeom>
          <a:noFill/>
          <a:ln>
            <a:noFill/>
          </a:ln>
        </p:spPr>
        <p:txBody>
          <a:bodyPr anchorCtr="0" anchor="b" bIns="0" lIns="0" spcFirstLastPara="1" rIns="0" wrap="square" tIns="0">
            <a:noAutofit/>
          </a:bodyPr>
          <a:lstStyle>
            <a:lvl1pPr lvl="0" algn="r">
              <a:buNone/>
              <a:defRPr sz="700">
                <a:solidFill>
                  <a:schemeClr val="accent5"/>
                </a:solidFill>
                <a:latin typeface="Instrument Sans"/>
                <a:ea typeface="Instrument Sans"/>
                <a:cs typeface="Instrument Sans"/>
                <a:sym typeface="Instrument Sans"/>
              </a:defRPr>
            </a:lvl1pPr>
            <a:lvl2pPr lvl="1" algn="r">
              <a:buNone/>
              <a:defRPr sz="700">
                <a:solidFill>
                  <a:schemeClr val="accent5"/>
                </a:solidFill>
                <a:latin typeface="Instrument Sans"/>
                <a:ea typeface="Instrument Sans"/>
                <a:cs typeface="Instrument Sans"/>
                <a:sym typeface="Instrument Sans"/>
              </a:defRPr>
            </a:lvl2pPr>
            <a:lvl3pPr lvl="2" algn="r">
              <a:buNone/>
              <a:defRPr sz="700">
                <a:solidFill>
                  <a:schemeClr val="accent5"/>
                </a:solidFill>
                <a:latin typeface="Instrument Sans"/>
                <a:ea typeface="Instrument Sans"/>
                <a:cs typeface="Instrument Sans"/>
                <a:sym typeface="Instrument Sans"/>
              </a:defRPr>
            </a:lvl3pPr>
            <a:lvl4pPr lvl="3" algn="r">
              <a:buNone/>
              <a:defRPr sz="700">
                <a:solidFill>
                  <a:schemeClr val="accent5"/>
                </a:solidFill>
                <a:latin typeface="Instrument Sans"/>
                <a:ea typeface="Instrument Sans"/>
                <a:cs typeface="Instrument Sans"/>
                <a:sym typeface="Instrument Sans"/>
              </a:defRPr>
            </a:lvl4pPr>
            <a:lvl5pPr lvl="4" algn="r">
              <a:buNone/>
              <a:defRPr sz="700">
                <a:solidFill>
                  <a:schemeClr val="accent5"/>
                </a:solidFill>
                <a:latin typeface="Instrument Sans"/>
                <a:ea typeface="Instrument Sans"/>
                <a:cs typeface="Instrument Sans"/>
                <a:sym typeface="Instrument Sans"/>
              </a:defRPr>
            </a:lvl5pPr>
            <a:lvl6pPr lvl="5" algn="r">
              <a:buNone/>
              <a:defRPr sz="700">
                <a:solidFill>
                  <a:schemeClr val="accent5"/>
                </a:solidFill>
                <a:latin typeface="Instrument Sans"/>
                <a:ea typeface="Instrument Sans"/>
                <a:cs typeface="Instrument Sans"/>
                <a:sym typeface="Instrument Sans"/>
              </a:defRPr>
            </a:lvl6pPr>
            <a:lvl7pPr lvl="6" algn="r">
              <a:buNone/>
              <a:defRPr sz="700">
                <a:solidFill>
                  <a:schemeClr val="accent5"/>
                </a:solidFill>
                <a:latin typeface="Instrument Sans"/>
                <a:ea typeface="Instrument Sans"/>
                <a:cs typeface="Instrument Sans"/>
                <a:sym typeface="Instrument Sans"/>
              </a:defRPr>
            </a:lvl7pPr>
            <a:lvl8pPr lvl="7" algn="r">
              <a:buNone/>
              <a:defRPr sz="700">
                <a:solidFill>
                  <a:schemeClr val="accent5"/>
                </a:solidFill>
                <a:latin typeface="Instrument Sans"/>
                <a:ea typeface="Instrument Sans"/>
                <a:cs typeface="Instrument Sans"/>
                <a:sym typeface="Instrument Sans"/>
              </a:defRPr>
            </a:lvl8pPr>
            <a:lvl9pPr lvl="8" algn="r">
              <a:buNone/>
              <a:defRPr sz="700">
                <a:solidFill>
                  <a:schemeClr val="accent5"/>
                </a:solidFill>
                <a:latin typeface="Instrument Sans"/>
                <a:ea typeface="Instrument Sans"/>
                <a:cs typeface="Instrument Sans"/>
                <a:sym typeface="Instrument Sans"/>
              </a:defRPr>
            </a:lvl9pPr>
          </a:lstStyle>
          <a:p>
            <a:pPr indent="0" lvl="0" marL="0" rtl="0" algn="r">
              <a:spcBef>
                <a:spcPts val="0"/>
              </a:spcBef>
              <a:spcAft>
                <a:spcPts val="0"/>
              </a:spcAft>
              <a:buNone/>
            </a:pPr>
            <a:fld id="{00000000-1234-1234-1234-123412341234}" type="slidenum">
              <a:rPr lang="en"/>
              <a:t>‹#›</a:t>
            </a:fld>
            <a:endParaRPr/>
          </a:p>
        </p:txBody>
      </p:sp>
      <p:sp>
        <p:nvSpPr>
          <p:cNvPr id="66" name="Google Shape;66;p6"/>
          <p:cNvSpPr txBox="1"/>
          <p:nvPr>
            <p:ph idx="7" type="subTitle"/>
          </p:nvPr>
        </p:nvSpPr>
        <p:spPr>
          <a:xfrm>
            <a:off x="284700" y="284400"/>
            <a:ext cx="1965900" cy="192000"/>
          </a:xfrm>
          <a:prstGeom prst="rect">
            <a:avLst/>
          </a:prstGeom>
        </p:spPr>
        <p:txBody>
          <a:bodyPr anchorCtr="0" anchor="t" bIns="0" lIns="0" spcFirstLastPara="1" rIns="0" wrap="square" tIns="0">
            <a:noAutofit/>
          </a:bodyPr>
          <a:lstStyle>
            <a:lvl1pPr lvl="0">
              <a:spcBef>
                <a:spcPts val="0"/>
              </a:spcBef>
              <a:spcAft>
                <a:spcPts val="0"/>
              </a:spcAft>
              <a:buClr>
                <a:schemeClr val="accent5"/>
              </a:buClr>
              <a:buSzPts val="700"/>
              <a:buFont typeface="Instrument Sans"/>
              <a:buNone/>
              <a:defRPr sz="700">
                <a:solidFill>
                  <a:schemeClr val="accent5"/>
                </a:solidFill>
              </a:defRPr>
            </a:lvl1pPr>
            <a:lvl2pPr lvl="1">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2pPr>
            <a:lvl3pPr lvl="2">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3pPr>
            <a:lvl4pPr lvl="3">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4pPr>
            <a:lvl5pPr lvl="4">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5pPr>
            <a:lvl6pPr lvl="5">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6pPr>
            <a:lvl7pPr lvl="6">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7pPr>
            <a:lvl8pPr lvl="7">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8pPr>
            <a:lvl9pPr lvl="8">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9pPr>
          </a:lstStyle>
          <a:p/>
        </p:txBody>
      </p:sp>
      <p:sp>
        <p:nvSpPr>
          <p:cNvPr id="67" name="Google Shape;67;p6"/>
          <p:cNvSpPr txBox="1"/>
          <p:nvPr>
            <p:ph idx="8" type="subTitle"/>
          </p:nvPr>
        </p:nvSpPr>
        <p:spPr>
          <a:xfrm>
            <a:off x="6890875" y="284400"/>
            <a:ext cx="1965900" cy="192000"/>
          </a:xfrm>
          <a:prstGeom prst="rect">
            <a:avLst/>
          </a:prstGeom>
        </p:spPr>
        <p:txBody>
          <a:bodyPr anchorCtr="0" anchor="t" bIns="0" lIns="0" spcFirstLastPara="1" rIns="0" wrap="square" tIns="0">
            <a:noAutofit/>
          </a:bodyPr>
          <a:lstStyle>
            <a:lvl1pPr lvl="0" algn="r">
              <a:spcBef>
                <a:spcPts val="0"/>
              </a:spcBef>
              <a:spcAft>
                <a:spcPts val="0"/>
              </a:spcAft>
              <a:buClr>
                <a:schemeClr val="accent5"/>
              </a:buClr>
              <a:buSzPts val="700"/>
              <a:buFont typeface="Instrument Sans"/>
              <a:buNone/>
              <a:defRPr sz="700">
                <a:solidFill>
                  <a:schemeClr val="accent5"/>
                </a:solidFill>
              </a:defRPr>
            </a:lvl1pPr>
            <a:lvl2pPr lvl="1"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2pPr>
            <a:lvl3pPr lvl="2"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3pPr>
            <a:lvl4pPr lvl="3"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4pPr>
            <a:lvl5pPr lvl="4"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5pPr>
            <a:lvl6pPr lvl="5"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6pPr>
            <a:lvl7pPr lvl="6"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7pPr>
            <a:lvl8pPr lvl="7"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8pPr>
            <a:lvl9pPr lvl="8"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9pPr>
          </a:lstStyle>
          <a:p/>
        </p:txBody>
      </p:sp>
      <p:sp>
        <p:nvSpPr>
          <p:cNvPr id="68" name="Google Shape;68;p6"/>
          <p:cNvSpPr txBox="1"/>
          <p:nvPr>
            <p:ph idx="9" type="subTitle"/>
          </p:nvPr>
        </p:nvSpPr>
        <p:spPr>
          <a:xfrm>
            <a:off x="282950" y="2148761"/>
            <a:ext cx="900900" cy="312600"/>
          </a:xfrm>
          <a:prstGeom prst="rect">
            <a:avLst/>
          </a:prstGeom>
          <a:noFill/>
        </p:spPr>
        <p:txBody>
          <a:bodyPr anchorCtr="0" anchor="t" bIns="91425" lIns="137150" spcFirstLastPara="1" rIns="91425" wrap="square" tIns="91425">
            <a:noAutofit/>
          </a:bodyPr>
          <a:lstStyle>
            <a:lvl1pPr lvl="0">
              <a:spcBef>
                <a:spcPts val="0"/>
              </a:spcBef>
              <a:spcAft>
                <a:spcPts val="0"/>
              </a:spcAft>
              <a:buClr>
                <a:schemeClr val="lt1"/>
              </a:buClr>
              <a:buSzPts val="1000"/>
              <a:buFont typeface="Instrument Sans Medium"/>
              <a:buNone/>
              <a:defRPr sz="1000">
                <a:latin typeface="Instrument Sans Medium"/>
                <a:ea typeface="Instrument Sans Medium"/>
                <a:cs typeface="Instrument Sans Medium"/>
                <a:sym typeface="Instrument Sans Medium"/>
              </a:defRPr>
            </a:lvl1pPr>
            <a:lvl2pPr lvl="1">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2pPr>
            <a:lvl3pPr lvl="2">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3pPr>
            <a:lvl4pPr lvl="3">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4pPr>
            <a:lvl5pPr lvl="4">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5pPr>
            <a:lvl6pPr lvl="5">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6pPr>
            <a:lvl7pPr lvl="6">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7pPr>
            <a:lvl8pPr lvl="7">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8pPr>
            <a:lvl9pPr lvl="8">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9pPr>
          </a:lstStyle>
          <a:p/>
        </p:txBody>
      </p:sp>
      <p:sp>
        <p:nvSpPr>
          <p:cNvPr id="69" name="Google Shape;69;p6"/>
          <p:cNvSpPr txBox="1"/>
          <p:nvPr>
            <p:ph idx="13" type="subTitle"/>
          </p:nvPr>
        </p:nvSpPr>
        <p:spPr>
          <a:xfrm>
            <a:off x="1724950" y="2148761"/>
            <a:ext cx="900900" cy="312600"/>
          </a:xfrm>
          <a:prstGeom prst="rect">
            <a:avLst/>
          </a:prstGeom>
          <a:noFill/>
        </p:spPr>
        <p:txBody>
          <a:bodyPr anchorCtr="0" anchor="t" bIns="91425" lIns="137150" spcFirstLastPara="1" rIns="91425" wrap="square" tIns="91425">
            <a:noAutofit/>
          </a:bodyPr>
          <a:lstStyle>
            <a:lvl1pPr lvl="0">
              <a:spcBef>
                <a:spcPts val="0"/>
              </a:spcBef>
              <a:spcAft>
                <a:spcPts val="0"/>
              </a:spcAft>
              <a:buClr>
                <a:schemeClr val="lt1"/>
              </a:buClr>
              <a:buSzPts val="1000"/>
              <a:buFont typeface="Instrument Sans Medium"/>
              <a:buNone/>
              <a:defRPr sz="1000">
                <a:latin typeface="Instrument Sans Medium"/>
                <a:ea typeface="Instrument Sans Medium"/>
                <a:cs typeface="Instrument Sans Medium"/>
                <a:sym typeface="Instrument Sans Medium"/>
              </a:defRPr>
            </a:lvl1pPr>
            <a:lvl2pPr lvl="1">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2pPr>
            <a:lvl3pPr lvl="2">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3pPr>
            <a:lvl4pPr lvl="3">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4pPr>
            <a:lvl5pPr lvl="4">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5pPr>
            <a:lvl6pPr lvl="5">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6pPr>
            <a:lvl7pPr lvl="6">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7pPr>
            <a:lvl8pPr lvl="7">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8pPr>
            <a:lvl9pPr lvl="8">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9pPr>
          </a:lstStyle>
          <a:p/>
        </p:txBody>
      </p:sp>
      <p:sp>
        <p:nvSpPr>
          <p:cNvPr id="70" name="Google Shape;70;p6"/>
          <p:cNvSpPr txBox="1"/>
          <p:nvPr>
            <p:ph idx="14" type="subTitle"/>
          </p:nvPr>
        </p:nvSpPr>
        <p:spPr>
          <a:xfrm>
            <a:off x="3166525" y="2148761"/>
            <a:ext cx="900900" cy="312600"/>
          </a:xfrm>
          <a:prstGeom prst="rect">
            <a:avLst/>
          </a:prstGeom>
          <a:noFill/>
        </p:spPr>
        <p:txBody>
          <a:bodyPr anchorCtr="0" anchor="t" bIns="91425" lIns="137150" spcFirstLastPara="1" rIns="91425" wrap="square" tIns="91425">
            <a:noAutofit/>
          </a:bodyPr>
          <a:lstStyle>
            <a:lvl1pPr lvl="0">
              <a:spcBef>
                <a:spcPts val="0"/>
              </a:spcBef>
              <a:spcAft>
                <a:spcPts val="0"/>
              </a:spcAft>
              <a:buClr>
                <a:schemeClr val="lt1"/>
              </a:buClr>
              <a:buSzPts val="1000"/>
              <a:buFont typeface="Instrument Sans Medium"/>
              <a:buNone/>
              <a:defRPr sz="1000">
                <a:latin typeface="Instrument Sans Medium"/>
                <a:ea typeface="Instrument Sans Medium"/>
                <a:cs typeface="Instrument Sans Medium"/>
                <a:sym typeface="Instrument Sans Medium"/>
              </a:defRPr>
            </a:lvl1pPr>
            <a:lvl2pPr lvl="1">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2pPr>
            <a:lvl3pPr lvl="2">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3pPr>
            <a:lvl4pPr lvl="3">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4pPr>
            <a:lvl5pPr lvl="4">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5pPr>
            <a:lvl6pPr lvl="5">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6pPr>
            <a:lvl7pPr lvl="6">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7pPr>
            <a:lvl8pPr lvl="7">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8pPr>
            <a:lvl9pPr lvl="8">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9pPr>
          </a:lstStyle>
          <a:p/>
        </p:txBody>
      </p:sp>
      <p:sp>
        <p:nvSpPr>
          <p:cNvPr id="71" name="Google Shape;71;p6"/>
          <p:cNvSpPr txBox="1"/>
          <p:nvPr>
            <p:ph idx="15" type="subTitle"/>
          </p:nvPr>
        </p:nvSpPr>
        <p:spPr>
          <a:xfrm>
            <a:off x="4607875" y="2148761"/>
            <a:ext cx="900900" cy="312600"/>
          </a:xfrm>
          <a:prstGeom prst="rect">
            <a:avLst/>
          </a:prstGeom>
          <a:noFill/>
        </p:spPr>
        <p:txBody>
          <a:bodyPr anchorCtr="0" anchor="t" bIns="91425" lIns="137150" spcFirstLastPara="1" rIns="91425" wrap="square" tIns="91425">
            <a:noAutofit/>
          </a:bodyPr>
          <a:lstStyle>
            <a:lvl1pPr lvl="0">
              <a:spcBef>
                <a:spcPts val="0"/>
              </a:spcBef>
              <a:spcAft>
                <a:spcPts val="0"/>
              </a:spcAft>
              <a:buClr>
                <a:schemeClr val="lt1"/>
              </a:buClr>
              <a:buSzPts val="1000"/>
              <a:buFont typeface="Instrument Sans Medium"/>
              <a:buNone/>
              <a:defRPr sz="1000">
                <a:latin typeface="Instrument Sans Medium"/>
                <a:ea typeface="Instrument Sans Medium"/>
                <a:cs typeface="Instrument Sans Medium"/>
                <a:sym typeface="Instrument Sans Medium"/>
              </a:defRPr>
            </a:lvl1pPr>
            <a:lvl2pPr lvl="1">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2pPr>
            <a:lvl3pPr lvl="2">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3pPr>
            <a:lvl4pPr lvl="3">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4pPr>
            <a:lvl5pPr lvl="4">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5pPr>
            <a:lvl6pPr lvl="5">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6pPr>
            <a:lvl7pPr lvl="6">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7pPr>
            <a:lvl8pPr lvl="7">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8pPr>
            <a:lvl9pPr lvl="8">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9pPr>
          </a:lstStyle>
          <a:p/>
        </p:txBody>
      </p:sp>
      <p:sp>
        <p:nvSpPr>
          <p:cNvPr id="72" name="Google Shape;72;p6"/>
          <p:cNvSpPr txBox="1"/>
          <p:nvPr>
            <p:ph idx="16" type="subTitle"/>
          </p:nvPr>
        </p:nvSpPr>
        <p:spPr>
          <a:xfrm>
            <a:off x="6049225" y="2148761"/>
            <a:ext cx="900900" cy="312600"/>
          </a:xfrm>
          <a:prstGeom prst="rect">
            <a:avLst/>
          </a:prstGeom>
          <a:noFill/>
        </p:spPr>
        <p:txBody>
          <a:bodyPr anchorCtr="0" anchor="t" bIns="91425" lIns="137150" spcFirstLastPara="1" rIns="91425" wrap="square" tIns="91425">
            <a:noAutofit/>
          </a:bodyPr>
          <a:lstStyle>
            <a:lvl1pPr lvl="0">
              <a:spcBef>
                <a:spcPts val="0"/>
              </a:spcBef>
              <a:spcAft>
                <a:spcPts val="0"/>
              </a:spcAft>
              <a:buClr>
                <a:schemeClr val="lt1"/>
              </a:buClr>
              <a:buSzPts val="1000"/>
              <a:buFont typeface="Instrument Sans Medium"/>
              <a:buNone/>
              <a:defRPr sz="1000">
                <a:latin typeface="Instrument Sans Medium"/>
                <a:ea typeface="Instrument Sans Medium"/>
                <a:cs typeface="Instrument Sans Medium"/>
                <a:sym typeface="Instrument Sans Medium"/>
              </a:defRPr>
            </a:lvl1pPr>
            <a:lvl2pPr lvl="1">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2pPr>
            <a:lvl3pPr lvl="2">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3pPr>
            <a:lvl4pPr lvl="3">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4pPr>
            <a:lvl5pPr lvl="4">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5pPr>
            <a:lvl6pPr lvl="5">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6pPr>
            <a:lvl7pPr lvl="6">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7pPr>
            <a:lvl8pPr lvl="7">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8pPr>
            <a:lvl9pPr lvl="8">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9pPr>
          </a:lstStyle>
          <a:p/>
        </p:txBody>
      </p:sp>
      <p:sp>
        <p:nvSpPr>
          <p:cNvPr id="73" name="Google Shape;73;p6"/>
          <p:cNvSpPr txBox="1"/>
          <p:nvPr>
            <p:ph idx="17" type="subTitle"/>
          </p:nvPr>
        </p:nvSpPr>
        <p:spPr>
          <a:xfrm>
            <a:off x="7490575" y="2148761"/>
            <a:ext cx="900900" cy="312600"/>
          </a:xfrm>
          <a:prstGeom prst="rect">
            <a:avLst/>
          </a:prstGeom>
          <a:noFill/>
        </p:spPr>
        <p:txBody>
          <a:bodyPr anchorCtr="0" anchor="t" bIns="91425" lIns="137150" spcFirstLastPara="1" rIns="91425" wrap="square" tIns="91425">
            <a:noAutofit/>
          </a:bodyPr>
          <a:lstStyle>
            <a:lvl1pPr lvl="0">
              <a:spcBef>
                <a:spcPts val="0"/>
              </a:spcBef>
              <a:spcAft>
                <a:spcPts val="0"/>
              </a:spcAft>
              <a:buClr>
                <a:schemeClr val="lt1"/>
              </a:buClr>
              <a:buSzPts val="1000"/>
              <a:buFont typeface="Instrument Sans Medium"/>
              <a:buNone/>
              <a:defRPr sz="1000">
                <a:latin typeface="Instrument Sans Medium"/>
                <a:ea typeface="Instrument Sans Medium"/>
                <a:cs typeface="Instrument Sans Medium"/>
                <a:sym typeface="Instrument Sans Medium"/>
              </a:defRPr>
            </a:lvl1pPr>
            <a:lvl2pPr lvl="1">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2pPr>
            <a:lvl3pPr lvl="2">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3pPr>
            <a:lvl4pPr lvl="3">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4pPr>
            <a:lvl5pPr lvl="4">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5pPr>
            <a:lvl6pPr lvl="5">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6pPr>
            <a:lvl7pPr lvl="6">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7pPr>
            <a:lvl8pPr lvl="7">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8pPr>
            <a:lvl9pPr lvl="8">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9pPr>
          </a:lstStyle>
          <a:p/>
        </p:txBody>
      </p:sp>
      <p:sp>
        <p:nvSpPr>
          <p:cNvPr id="74" name="Google Shape;74;p6"/>
          <p:cNvSpPr txBox="1"/>
          <p:nvPr>
            <p:ph idx="18" type="subTitle"/>
          </p:nvPr>
        </p:nvSpPr>
        <p:spPr>
          <a:xfrm>
            <a:off x="289100" y="4018750"/>
            <a:ext cx="1363500" cy="498600"/>
          </a:xfrm>
          <a:prstGeom prst="rect">
            <a:avLst/>
          </a:prstGeom>
        </p:spPr>
        <p:txBody>
          <a:bodyPr anchorCtr="0" anchor="b" bIns="0" lIns="137150" spcFirstLastPara="1" rIns="137150" wrap="square" tIns="0">
            <a:noAutofit/>
          </a:bodyPr>
          <a:lstStyle>
            <a:lvl1pPr lvl="0">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5" name="Google Shape;75;p6"/>
          <p:cNvSpPr txBox="1"/>
          <p:nvPr>
            <p:ph idx="19" type="subTitle"/>
          </p:nvPr>
        </p:nvSpPr>
        <p:spPr>
          <a:xfrm>
            <a:off x="1728038" y="4018750"/>
            <a:ext cx="1363500" cy="498600"/>
          </a:xfrm>
          <a:prstGeom prst="rect">
            <a:avLst/>
          </a:prstGeom>
        </p:spPr>
        <p:txBody>
          <a:bodyPr anchorCtr="0" anchor="b" bIns="0" lIns="137150" spcFirstLastPara="1" rIns="137150" wrap="square" tIns="0">
            <a:noAutofit/>
          </a:bodyPr>
          <a:lstStyle>
            <a:lvl1pPr lvl="0">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6"/>
          <p:cNvSpPr txBox="1"/>
          <p:nvPr>
            <p:ph idx="20" type="subTitle"/>
          </p:nvPr>
        </p:nvSpPr>
        <p:spPr>
          <a:xfrm>
            <a:off x="3168063" y="4018750"/>
            <a:ext cx="1363500" cy="498600"/>
          </a:xfrm>
          <a:prstGeom prst="rect">
            <a:avLst/>
          </a:prstGeom>
        </p:spPr>
        <p:txBody>
          <a:bodyPr anchorCtr="0" anchor="b" bIns="0" lIns="137150" spcFirstLastPara="1" rIns="137150" wrap="square" tIns="0">
            <a:noAutofit/>
          </a:bodyPr>
          <a:lstStyle>
            <a:lvl1pPr lvl="0">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7" name="Google Shape;77;p6"/>
          <p:cNvSpPr txBox="1"/>
          <p:nvPr>
            <p:ph idx="21" type="subTitle"/>
          </p:nvPr>
        </p:nvSpPr>
        <p:spPr>
          <a:xfrm>
            <a:off x="4608638" y="4018750"/>
            <a:ext cx="1363500" cy="498600"/>
          </a:xfrm>
          <a:prstGeom prst="rect">
            <a:avLst/>
          </a:prstGeom>
        </p:spPr>
        <p:txBody>
          <a:bodyPr anchorCtr="0" anchor="b" bIns="0" lIns="137150" spcFirstLastPara="1" rIns="137150" wrap="square" tIns="0">
            <a:noAutofit/>
          </a:bodyPr>
          <a:lstStyle>
            <a:lvl1pPr lvl="0">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8" name="Google Shape;78;p6"/>
          <p:cNvSpPr txBox="1"/>
          <p:nvPr>
            <p:ph idx="22" type="subTitle"/>
          </p:nvPr>
        </p:nvSpPr>
        <p:spPr>
          <a:xfrm>
            <a:off x="6051325" y="4018750"/>
            <a:ext cx="1363500" cy="498600"/>
          </a:xfrm>
          <a:prstGeom prst="rect">
            <a:avLst/>
          </a:prstGeom>
        </p:spPr>
        <p:txBody>
          <a:bodyPr anchorCtr="0" anchor="b" bIns="0" lIns="137150" spcFirstLastPara="1" rIns="137150" wrap="square" tIns="0">
            <a:noAutofit/>
          </a:bodyPr>
          <a:lstStyle>
            <a:lvl1pPr lvl="0">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9" name="Google Shape;79;p6"/>
          <p:cNvSpPr txBox="1"/>
          <p:nvPr>
            <p:ph idx="23" type="subTitle"/>
          </p:nvPr>
        </p:nvSpPr>
        <p:spPr>
          <a:xfrm>
            <a:off x="7490350" y="4018750"/>
            <a:ext cx="1363500" cy="498600"/>
          </a:xfrm>
          <a:prstGeom prst="rect">
            <a:avLst/>
          </a:prstGeom>
        </p:spPr>
        <p:txBody>
          <a:bodyPr anchorCtr="0" anchor="b" bIns="0" lIns="137150" spcFirstLastPara="1" rIns="137150" wrap="square" tIns="0">
            <a:noAutofit/>
          </a:bodyPr>
          <a:lstStyle>
            <a:lvl1pPr lvl="0">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eakers">
  <p:cSld name="BLANK_1_1_1_1_1_1_1_1_1_1_1_2_1_1">
    <p:bg>
      <p:bgPr>
        <a:solidFill>
          <a:schemeClr val="dk2"/>
        </a:solidFill>
      </p:bgPr>
    </p:bg>
    <p:spTree>
      <p:nvGrpSpPr>
        <p:cNvPr id="80" name="Shape 80"/>
        <p:cNvGrpSpPr/>
        <p:nvPr/>
      </p:nvGrpSpPr>
      <p:grpSpPr>
        <a:xfrm>
          <a:off x="0" y="0"/>
          <a:ext cx="0" cy="0"/>
          <a:chOff x="0" y="0"/>
          <a:chExt cx="0" cy="0"/>
        </a:xfrm>
      </p:grpSpPr>
      <p:sp>
        <p:nvSpPr>
          <p:cNvPr id="81" name="Google Shape;81;p7"/>
          <p:cNvSpPr txBox="1"/>
          <p:nvPr>
            <p:ph type="title"/>
          </p:nvPr>
        </p:nvSpPr>
        <p:spPr>
          <a:xfrm>
            <a:off x="292597" y="474750"/>
            <a:ext cx="6390300" cy="498600"/>
          </a:xfrm>
          <a:prstGeom prst="rect">
            <a:avLst/>
          </a:prstGeom>
        </p:spPr>
        <p:txBody>
          <a:bodyPr anchorCtr="0" anchor="b" bIns="0" lIns="0" spcFirstLastPara="1" rIns="0" wrap="square" tIns="0">
            <a:noAutofit/>
          </a:bodyPr>
          <a:lstStyle>
            <a:lvl1pPr lvl="0">
              <a:lnSpc>
                <a:spcPct val="90000"/>
              </a:lnSpc>
              <a:spcBef>
                <a:spcPts val="0"/>
              </a:spcBef>
              <a:spcAft>
                <a:spcPts val="0"/>
              </a:spcAft>
              <a:buNone/>
              <a:defRPr sz="2400">
                <a:latin typeface="Instrument Sans Medium"/>
                <a:ea typeface="Instrument Sans Medium"/>
                <a:cs typeface="Instrument Sans Medium"/>
                <a:sym typeface="Instrument Sans Medium"/>
              </a:defRPr>
            </a:lvl1pPr>
            <a:lvl2pPr lvl="1">
              <a:lnSpc>
                <a:spcPct val="115000"/>
              </a:lnSpc>
              <a:spcBef>
                <a:spcPts val="0"/>
              </a:spcBef>
              <a:spcAft>
                <a:spcPts val="0"/>
              </a:spcAft>
              <a:buNone/>
              <a:defRPr sz="3000"/>
            </a:lvl2pPr>
            <a:lvl3pPr lvl="2">
              <a:lnSpc>
                <a:spcPct val="115000"/>
              </a:lnSpc>
              <a:spcBef>
                <a:spcPts val="0"/>
              </a:spcBef>
              <a:spcAft>
                <a:spcPts val="0"/>
              </a:spcAft>
              <a:buNone/>
              <a:defRPr sz="3000"/>
            </a:lvl3pPr>
            <a:lvl4pPr lvl="3">
              <a:lnSpc>
                <a:spcPct val="115000"/>
              </a:lnSpc>
              <a:spcBef>
                <a:spcPts val="0"/>
              </a:spcBef>
              <a:spcAft>
                <a:spcPts val="0"/>
              </a:spcAft>
              <a:buNone/>
              <a:defRPr sz="3000"/>
            </a:lvl4pPr>
            <a:lvl5pPr lvl="4">
              <a:lnSpc>
                <a:spcPct val="115000"/>
              </a:lnSpc>
              <a:spcBef>
                <a:spcPts val="0"/>
              </a:spcBef>
              <a:spcAft>
                <a:spcPts val="0"/>
              </a:spcAft>
              <a:buNone/>
              <a:defRPr sz="3000"/>
            </a:lvl5pPr>
            <a:lvl6pPr lvl="5">
              <a:lnSpc>
                <a:spcPct val="115000"/>
              </a:lnSpc>
              <a:spcBef>
                <a:spcPts val="0"/>
              </a:spcBef>
              <a:spcAft>
                <a:spcPts val="0"/>
              </a:spcAft>
              <a:buNone/>
              <a:defRPr sz="3000"/>
            </a:lvl6pPr>
            <a:lvl7pPr lvl="6">
              <a:lnSpc>
                <a:spcPct val="115000"/>
              </a:lnSpc>
              <a:spcBef>
                <a:spcPts val="0"/>
              </a:spcBef>
              <a:spcAft>
                <a:spcPts val="0"/>
              </a:spcAft>
              <a:buNone/>
              <a:defRPr sz="3000"/>
            </a:lvl7pPr>
            <a:lvl8pPr lvl="7">
              <a:lnSpc>
                <a:spcPct val="115000"/>
              </a:lnSpc>
              <a:spcBef>
                <a:spcPts val="0"/>
              </a:spcBef>
              <a:spcAft>
                <a:spcPts val="0"/>
              </a:spcAft>
              <a:buNone/>
              <a:defRPr sz="3000"/>
            </a:lvl8pPr>
            <a:lvl9pPr lvl="8">
              <a:lnSpc>
                <a:spcPct val="115000"/>
              </a:lnSpc>
              <a:spcBef>
                <a:spcPts val="0"/>
              </a:spcBef>
              <a:spcAft>
                <a:spcPts val="0"/>
              </a:spcAft>
              <a:buNone/>
              <a:defRPr sz="3000"/>
            </a:lvl9pPr>
          </a:lstStyle>
          <a:p/>
        </p:txBody>
      </p:sp>
      <p:sp>
        <p:nvSpPr>
          <p:cNvPr id="82" name="Google Shape;82;p7"/>
          <p:cNvSpPr txBox="1"/>
          <p:nvPr>
            <p:ph idx="12" type="sldNum"/>
          </p:nvPr>
        </p:nvSpPr>
        <p:spPr>
          <a:xfrm>
            <a:off x="8556779" y="4668600"/>
            <a:ext cx="300000" cy="196800"/>
          </a:xfrm>
          <a:prstGeom prst="rect">
            <a:avLst/>
          </a:prstGeom>
          <a:noFill/>
          <a:ln>
            <a:noFill/>
          </a:ln>
        </p:spPr>
        <p:txBody>
          <a:bodyPr anchorCtr="0" anchor="b" bIns="0" lIns="0" spcFirstLastPara="1" rIns="0" wrap="square" tIns="0">
            <a:noAutofit/>
          </a:bodyPr>
          <a:lstStyle>
            <a:lvl1pPr lvl="0" algn="r">
              <a:buNone/>
              <a:defRPr sz="700">
                <a:solidFill>
                  <a:schemeClr val="accent6"/>
                </a:solidFill>
                <a:latin typeface="Instrument Sans"/>
                <a:ea typeface="Instrument Sans"/>
                <a:cs typeface="Instrument Sans"/>
                <a:sym typeface="Instrument Sans"/>
              </a:defRPr>
            </a:lvl1pPr>
            <a:lvl2pPr lvl="1" algn="r">
              <a:buNone/>
              <a:defRPr sz="700">
                <a:solidFill>
                  <a:schemeClr val="accent6"/>
                </a:solidFill>
                <a:latin typeface="Instrument Sans"/>
                <a:ea typeface="Instrument Sans"/>
                <a:cs typeface="Instrument Sans"/>
                <a:sym typeface="Instrument Sans"/>
              </a:defRPr>
            </a:lvl2pPr>
            <a:lvl3pPr lvl="2" algn="r">
              <a:buNone/>
              <a:defRPr sz="700">
                <a:solidFill>
                  <a:schemeClr val="accent6"/>
                </a:solidFill>
                <a:latin typeface="Instrument Sans"/>
                <a:ea typeface="Instrument Sans"/>
                <a:cs typeface="Instrument Sans"/>
                <a:sym typeface="Instrument Sans"/>
              </a:defRPr>
            </a:lvl3pPr>
            <a:lvl4pPr lvl="3" algn="r">
              <a:buNone/>
              <a:defRPr sz="700">
                <a:solidFill>
                  <a:schemeClr val="accent6"/>
                </a:solidFill>
                <a:latin typeface="Instrument Sans"/>
                <a:ea typeface="Instrument Sans"/>
                <a:cs typeface="Instrument Sans"/>
                <a:sym typeface="Instrument Sans"/>
              </a:defRPr>
            </a:lvl4pPr>
            <a:lvl5pPr lvl="4" algn="r">
              <a:buNone/>
              <a:defRPr sz="700">
                <a:solidFill>
                  <a:schemeClr val="accent6"/>
                </a:solidFill>
                <a:latin typeface="Instrument Sans"/>
                <a:ea typeface="Instrument Sans"/>
                <a:cs typeface="Instrument Sans"/>
                <a:sym typeface="Instrument Sans"/>
              </a:defRPr>
            </a:lvl5pPr>
            <a:lvl6pPr lvl="5" algn="r">
              <a:buNone/>
              <a:defRPr sz="700">
                <a:solidFill>
                  <a:schemeClr val="accent6"/>
                </a:solidFill>
                <a:latin typeface="Instrument Sans"/>
                <a:ea typeface="Instrument Sans"/>
                <a:cs typeface="Instrument Sans"/>
                <a:sym typeface="Instrument Sans"/>
              </a:defRPr>
            </a:lvl6pPr>
            <a:lvl7pPr lvl="6" algn="r">
              <a:buNone/>
              <a:defRPr sz="700">
                <a:solidFill>
                  <a:schemeClr val="accent6"/>
                </a:solidFill>
                <a:latin typeface="Instrument Sans"/>
                <a:ea typeface="Instrument Sans"/>
                <a:cs typeface="Instrument Sans"/>
                <a:sym typeface="Instrument Sans"/>
              </a:defRPr>
            </a:lvl7pPr>
            <a:lvl8pPr lvl="7" algn="r">
              <a:buNone/>
              <a:defRPr sz="700">
                <a:solidFill>
                  <a:schemeClr val="accent6"/>
                </a:solidFill>
                <a:latin typeface="Instrument Sans"/>
                <a:ea typeface="Instrument Sans"/>
                <a:cs typeface="Instrument Sans"/>
                <a:sym typeface="Instrument Sans"/>
              </a:defRPr>
            </a:lvl8pPr>
            <a:lvl9pPr lvl="8" algn="r">
              <a:buNone/>
              <a:defRPr sz="700">
                <a:solidFill>
                  <a:schemeClr val="accent6"/>
                </a:solidFill>
                <a:latin typeface="Instrument Sans"/>
                <a:ea typeface="Instrument Sans"/>
                <a:cs typeface="Instrument Sans"/>
                <a:sym typeface="Instrument Sans"/>
              </a:defRPr>
            </a:lvl9pPr>
          </a:lstStyle>
          <a:p>
            <a:pPr indent="0" lvl="0" marL="0" rtl="0" algn="r">
              <a:spcBef>
                <a:spcPts val="0"/>
              </a:spcBef>
              <a:spcAft>
                <a:spcPts val="0"/>
              </a:spcAft>
              <a:buNone/>
            </a:pPr>
            <a:fld id="{00000000-1234-1234-1234-123412341234}" type="slidenum">
              <a:rPr lang="en"/>
              <a:t>‹#›</a:t>
            </a:fld>
            <a:endParaRPr/>
          </a:p>
        </p:txBody>
      </p:sp>
      <p:sp>
        <p:nvSpPr>
          <p:cNvPr id="83" name="Google Shape;83;p7"/>
          <p:cNvSpPr/>
          <p:nvPr>
            <p:ph idx="2" type="pic"/>
          </p:nvPr>
        </p:nvSpPr>
        <p:spPr>
          <a:xfrm>
            <a:off x="477231" y="2396357"/>
            <a:ext cx="1243500" cy="1243500"/>
          </a:xfrm>
          <a:prstGeom prst="ellipse">
            <a:avLst/>
          </a:prstGeom>
          <a:noFill/>
          <a:ln>
            <a:noFill/>
          </a:ln>
        </p:spPr>
      </p:sp>
      <p:sp>
        <p:nvSpPr>
          <p:cNvPr id="84" name="Google Shape;84;p7"/>
          <p:cNvSpPr/>
          <p:nvPr>
            <p:ph idx="3" type="pic"/>
          </p:nvPr>
        </p:nvSpPr>
        <p:spPr>
          <a:xfrm>
            <a:off x="1867356" y="2396357"/>
            <a:ext cx="1243500" cy="1243500"/>
          </a:xfrm>
          <a:prstGeom prst="ellipse">
            <a:avLst/>
          </a:prstGeom>
          <a:noFill/>
          <a:ln>
            <a:noFill/>
          </a:ln>
        </p:spPr>
      </p:sp>
      <p:sp>
        <p:nvSpPr>
          <p:cNvPr id="85" name="Google Shape;85;p7"/>
          <p:cNvSpPr/>
          <p:nvPr>
            <p:ph idx="4" type="pic"/>
          </p:nvPr>
        </p:nvSpPr>
        <p:spPr>
          <a:xfrm>
            <a:off x="3257481" y="2396357"/>
            <a:ext cx="1243500" cy="1243500"/>
          </a:xfrm>
          <a:prstGeom prst="ellipse">
            <a:avLst/>
          </a:prstGeom>
          <a:noFill/>
          <a:ln>
            <a:noFill/>
          </a:ln>
        </p:spPr>
      </p:sp>
      <p:sp>
        <p:nvSpPr>
          <p:cNvPr id="86" name="Google Shape;86;p7"/>
          <p:cNvSpPr/>
          <p:nvPr>
            <p:ph idx="5" type="pic"/>
          </p:nvPr>
        </p:nvSpPr>
        <p:spPr>
          <a:xfrm>
            <a:off x="4647606" y="2396357"/>
            <a:ext cx="1243500" cy="1243500"/>
          </a:xfrm>
          <a:prstGeom prst="ellipse">
            <a:avLst/>
          </a:prstGeom>
          <a:noFill/>
          <a:ln>
            <a:noFill/>
          </a:ln>
        </p:spPr>
      </p:sp>
      <p:sp>
        <p:nvSpPr>
          <p:cNvPr id="87" name="Google Shape;87;p7"/>
          <p:cNvSpPr/>
          <p:nvPr>
            <p:ph idx="6" type="pic"/>
          </p:nvPr>
        </p:nvSpPr>
        <p:spPr>
          <a:xfrm>
            <a:off x="6037732" y="2396357"/>
            <a:ext cx="1243500" cy="1243500"/>
          </a:xfrm>
          <a:prstGeom prst="ellipse">
            <a:avLst/>
          </a:prstGeom>
          <a:noFill/>
          <a:ln>
            <a:noFill/>
          </a:ln>
        </p:spPr>
      </p:sp>
      <p:sp>
        <p:nvSpPr>
          <p:cNvPr id="88" name="Google Shape;88;p7"/>
          <p:cNvSpPr/>
          <p:nvPr>
            <p:ph idx="7" type="pic"/>
          </p:nvPr>
        </p:nvSpPr>
        <p:spPr>
          <a:xfrm>
            <a:off x="7427857" y="2396357"/>
            <a:ext cx="1243500" cy="1243500"/>
          </a:xfrm>
          <a:prstGeom prst="ellipse">
            <a:avLst/>
          </a:prstGeom>
          <a:noFill/>
          <a:ln>
            <a:noFill/>
          </a:ln>
        </p:spPr>
      </p:sp>
      <p:sp>
        <p:nvSpPr>
          <p:cNvPr id="89" name="Google Shape;89;p7"/>
          <p:cNvSpPr txBox="1"/>
          <p:nvPr>
            <p:ph idx="1" type="body"/>
          </p:nvPr>
        </p:nvSpPr>
        <p:spPr>
          <a:xfrm>
            <a:off x="475200" y="3765475"/>
            <a:ext cx="1243500" cy="585300"/>
          </a:xfrm>
          <a:prstGeom prst="rect">
            <a:avLst/>
          </a:prstGeom>
        </p:spPr>
        <p:txBody>
          <a:bodyPr anchorCtr="0" anchor="t" bIns="0" lIns="0" spcFirstLastPara="1" rIns="0" wrap="square" tIns="0">
            <a:noAutofit/>
          </a:bodyPr>
          <a:lstStyle>
            <a:lvl1pPr indent="-292100" lvl="0" marL="457200" algn="ctr">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1pPr>
            <a:lvl2pPr indent="-292100" lvl="1" marL="914400" algn="ctr">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2pPr>
            <a:lvl3pPr indent="-292100" lvl="2" marL="1371600" algn="ctr">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3pPr>
            <a:lvl4pPr indent="-292100" lvl="3" marL="1828800" algn="ctr">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4pPr>
            <a:lvl5pPr indent="-292100" lvl="4" marL="2286000" algn="ctr">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5pPr>
            <a:lvl6pPr indent="-292100" lvl="5" marL="2743200" algn="ctr">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6pPr>
            <a:lvl7pPr indent="-292100" lvl="6" marL="3200400" algn="ctr">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7pPr>
            <a:lvl8pPr indent="-292100" lvl="7" marL="3657600" algn="ctr">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8pPr>
            <a:lvl9pPr indent="-292100" lvl="8" marL="4114800" algn="ctr">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9pPr>
          </a:lstStyle>
          <a:p/>
        </p:txBody>
      </p:sp>
      <p:sp>
        <p:nvSpPr>
          <p:cNvPr id="90" name="Google Shape;90;p7"/>
          <p:cNvSpPr txBox="1"/>
          <p:nvPr>
            <p:ph idx="8" type="body"/>
          </p:nvPr>
        </p:nvSpPr>
        <p:spPr>
          <a:xfrm>
            <a:off x="1865730" y="3765475"/>
            <a:ext cx="1243500" cy="585300"/>
          </a:xfrm>
          <a:prstGeom prst="rect">
            <a:avLst/>
          </a:prstGeom>
        </p:spPr>
        <p:txBody>
          <a:bodyPr anchorCtr="0" anchor="t" bIns="0" lIns="0" spcFirstLastPara="1" rIns="0" wrap="square" tIns="0">
            <a:noAutofit/>
          </a:bodyPr>
          <a:lstStyle>
            <a:lvl1pPr indent="-292100" lvl="0" marL="457200" algn="ctr">
              <a:spcBef>
                <a:spcPts val="0"/>
              </a:spcBef>
              <a:spcAft>
                <a:spcPts val="0"/>
              </a:spcAft>
              <a:buSzPts val="1000"/>
              <a:buFont typeface="Instrument Sans Medium"/>
              <a:buChar char="●"/>
              <a:defRPr>
                <a:latin typeface="Instrument Sans Medium"/>
                <a:ea typeface="Instrument Sans Medium"/>
                <a:cs typeface="Instrument Sans Medium"/>
                <a:sym typeface="Instrument Sans Medium"/>
              </a:defRPr>
            </a:lvl1pPr>
            <a:lvl2pPr indent="-292100" lvl="1" marL="914400" algn="ctr">
              <a:spcBef>
                <a:spcPts val="800"/>
              </a:spcBef>
              <a:spcAft>
                <a:spcPts val="0"/>
              </a:spcAft>
              <a:buSzPts val="1000"/>
              <a:buFont typeface="Instrument Sans Medium"/>
              <a:buChar char="○"/>
              <a:defRPr>
                <a:latin typeface="Instrument Sans Medium"/>
                <a:ea typeface="Instrument Sans Medium"/>
                <a:cs typeface="Instrument Sans Medium"/>
                <a:sym typeface="Instrument Sans Medium"/>
              </a:defRPr>
            </a:lvl2pPr>
            <a:lvl3pPr indent="-292100" lvl="2" marL="1371600" algn="ctr">
              <a:spcBef>
                <a:spcPts val="800"/>
              </a:spcBef>
              <a:spcAft>
                <a:spcPts val="0"/>
              </a:spcAft>
              <a:buSzPts val="1000"/>
              <a:buFont typeface="Instrument Sans Medium"/>
              <a:buChar char="■"/>
              <a:defRPr>
                <a:latin typeface="Instrument Sans Medium"/>
                <a:ea typeface="Instrument Sans Medium"/>
                <a:cs typeface="Instrument Sans Medium"/>
                <a:sym typeface="Instrument Sans Medium"/>
              </a:defRPr>
            </a:lvl3pPr>
            <a:lvl4pPr indent="-292100" lvl="3" marL="1828800" algn="ctr">
              <a:spcBef>
                <a:spcPts val="800"/>
              </a:spcBef>
              <a:spcAft>
                <a:spcPts val="0"/>
              </a:spcAft>
              <a:buSzPts val="1000"/>
              <a:buFont typeface="Instrument Sans Medium"/>
              <a:buChar char="●"/>
              <a:defRPr>
                <a:latin typeface="Instrument Sans Medium"/>
                <a:ea typeface="Instrument Sans Medium"/>
                <a:cs typeface="Instrument Sans Medium"/>
                <a:sym typeface="Instrument Sans Medium"/>
              </a:defRPr>
            </a:lvl4pPr>
            <a:lvl5pPr indent="-292100" lvl="4" marL="2286000" algn="ctr">
              <a:spcBef>
                <a:spcPts val="800"/>
              </a:spcBef>
              <a:spcAft>
                <a:spcPts val="0"/>
              </a:spcAft>
              <a:buSzPts val="1000"/>
              <a:buFont typeface="Instrument Sans Medium"/>
              <a:buChar char="○"/>
              <a:defRPr>
                <a:latin typeface="Instrument Sans Medium"/>
                <a:ea typeface="Instrument Sans Medium"/>
                <a:cs typeface="Instrument Sans Medium"/>
                <a:sym typeface="Instrument Sans Medium"/>
              </a:defRPr>
            </a:lvl5pPr>
            <a:lvl6pPr indent="-292100" lvl="5" marL="2743200" algn="ctr">
              <a:spcBef>
                <a:spcPts val="800"/>
              </a:spcBef>
              <a:spcAft>
                <a:spcPts val="0"/>
              </a:spcAft>
              <a:buSzPts val="1000"/>
              <a:buFont typeface="Instrument Sans Medium"/>
              <a:buChar char="■"/>
              <a:defRPr>
                <a:latin typeface="Instrument Sans Medium"/>
                <a:ea typeface="Instrument Sans Medium"/>
                <a:cs typeface="Instrument Sans Medium"/>
                <a:sym typeface="Instrument Sans Medium"/>
              </a:defRPr>
            </a:lvl6pPr>
            <a:lvl7pPr indent="-292100" lvl="6" marL="3200400" algn="ctr">
              <a:spcBef>
                <a:spcPts val="800"/>
              </a:spcBef>
              <a:spcAft>
                <a:spcPts val="0"/>
              </a:spcAft>
              <a:buSzPts val="1000"/>
              <a:buFont typeface="Instrument Sans Medium"/>
              <a:buChar char="●"/>
              <a:defRPr>
                <a:latin typeface="Instrument Sans Medium"/>
                <a:ea typeface="Instrument Sans Medium"/>
                <a:cs typeface="Instrument Sans Medium"/>
                <a:sym typeface="Instrument Sans Medium"/>
              </a:defRPr>
            </a:lvl7pPr>
            <a:lvl8pPr indent="-292100" lvl="7" marL="3657600" algn="ctr">
              <a:spcBef>
                <a:spcPts val="800"/>
              </a:spcBef>
              <a:spcAft>
                <a:spcPts val="0"/>
              </a:spcAft>
              <a:buSzPts val="1000"/>
              <a:buFont typeface="Instrument Sans Medium"/>
              <a:buChar char="○"/>
              <a:defRPr>
                <a:latin typeface="Instrument Sans Medium"/>
                <a:ea typeface="Instrument Sans Medium"/>
                <a:cs typeface="Instrument Sans Medium"/>
                <a:sym typeface="Instrument Sans Medium"/>
              </a:defRPr>
            </a:lvl8pPr>
            <a:lvl9pPr indent="-292100" lvl="8" marL="4114800" algn="ctr">
              <a:spcBef>
                <a:spcPts val="800"/>
              </a:spcBef>
              <a:spcAft>
                <a:spcPts val="800"/>
              </a:spcAft>
              <a:buSzPts val="1000"/>
              <a:buFont typeface="Instrument Sans Medium"/>
              <a:buChar char="■"/>
              <a:defRPr>
                <a:latin typeface="Instrument Sans Medium"/>
                <a:ea typeface="Instrument Sans Medium"/>
                <a:cs typeface="Instrument Sans Medium"/>
                <a:sym typeface="Instrument Sans Medium"/>
              </a:defRPr>
            </a:lvl9pPr>
          </a:lstStyle>
          <a:p/>
        </p:txBody>
      </p:sp>
      <p:sp>
        <p:nvSpPr>
          <p:cNvPr id="91" name="Google Shape;91;p7"/>
          <p:cNvSpPr txBox="1"/>
          <p:nvPr>
            <p:ph idx="9" type="body"/>
          </p:nvPr>
        </p:nvSpPr>
        <p:spPr>
          <a:xfrm>
            <a:off x="3256260" y="3765475"/>
            <a:ext cx="1243500" cy="585300"/>
          </a:xfrm>
          <a:prstGeom prst="rect">
            <a:avLst/>
          </a:prstGeom>
        </p:spPr>
        <p:txBody>
          <a:bodyPr anchorCtr="0" anchor="t" bIns="0" lIns="0" spcFirstLastPara="1" rIns="0" wrap="square" tIns="0">
            <a:noAutofit/>
          </a:bodyPr>
          <a:lstStyle>
            <a:lvl1pPr indent="-292100" lvl="0" marL="457200" algn="ctr">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1pPr>
            <a:lvl2pPr indent="-292100" lvl="1" marL="914400" algn="ctr">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2pPr>
            <a:lvl3pPr indent="-292100" lvl="2" marL="1371600" algn="ctr">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3pPr>
            <a:lvl4pPr indent="-292100" lvl="3" marL="1828800" algn="ctr">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4pPr>
            <a:lvl5pPr indent="-292100" lvl="4" marL="2286000" algn="ctr">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5pPr>
            <a:lvl6pPr indent="-292100" lvl="5" marL="2743200" algn="ctr">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6pPr>
            <a:lvl7pPr indent="-292100" lvl="6" marL="3200400" algn="ctr">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7pPr>
            <a:lvl8pPr indent="-292100" lvl="7" marL="3657600" algn="ctr">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8pPr>
            <a:lvl9pPr indent="-292100" lvl="8" marL="4114800" algn="ctr">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9pPr>
          </a:lstStyle>
          <a:p/>
        </p:txBody>
      </p:sp>
      <p:sp>
        <p:nvSpPr>
          <p:cNvPr id="92" name="Google Shape;92;p7"/>
          <p:cNvSpPr txBox="1"/>
          <p:nvPr>
            <p:ph idx="13" type="body"/>
          </p:nvPr>
        </p:nvSpPr>
        <p:spPr>
          <a:xfrm>
            <a:off x="4646790" y="3765475"/>
            <a:ext cx="1243500" cy="585300"/>
          </a:xfrm>
          <a:prstGeom prst="rect">
            <a:avLst/>
          </a:prstGeom>
        </p:spPr>
        <p:txBody>
          <a:bodyPr anchorCtr="0" anchor="t" bIns="0" lIns="0" spcFirstLastPara="1" rIns="0" wrap="square" tIns="0">
            <a:noAutofit/>
          </a:bodyPr>
          <a:lstStyle>
            <a:lvl1pPr indent="-292100" lvl="0" marL="457200" algn="ctr">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1pPr>
            <a:lvl2pPr indent="-292100" lvl="1" marL="914400" algn="ctr">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2pPr>
            <a:lvl3pPr indent="-292100" lvl="2" marL="1371600" algn="ctr">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3pPr>
            <a:lvl4pPr indent="-292100" lvl="3" marL="1828800" algn="ctr">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4pPr>
            <a:lvl5pPr indent="-292100" lvl="4" marL="2286000" algn="ctr">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5pPr>
            <a:lvl6pPr indent="-292100" lvl="5" marL="2743200" algn="ctr">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6pPr>
            <a:lvl7pPr indent="-292100" lvl="6" marL="3200400" algn="ctr">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7pPr>
            <a:lvl8pPr indent="-292100" lvl="7" marL="3657600" algn="ctr">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8pPr>
            <a:lvl9pPr indent="-292100" lvl="8" marL="4114800" algn="ctr">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9pPr>
          </a:lstStyle>
          <a:p/>
        </p:txBody>
      </p:sp>
      <p:sp>
        <p:nvSpPr>
          <p:cNvPr id="93" name="Google Shape;93;p7"/>
          <p:cNvSpPr txBox="1"/>
          <p:nvPr>
            <p:ph idx="14" type="body"/>
          </p:nvPr>
        </p:nvSpPr>
        <p:spPr>
          <a:xfrm>
            <a:off x="6037320" y="3765475"/>
            <a:ext cx="1243500" cy="585300"/>
          </a:xfrm>
          <a:prstGeom prst="rect">
            <a:avLst/>
          </a:prstGeom>
        </p:spPr>
        <p:txBody>
          <a:bodyPr anchorCtr="0" anchor="t" bIns="0" lIns="0" spcFirstLastPara="1" rIns="0" wrap="square" tIns="0">
            <a:noAutofit/>
          </a:bodyPr>
          <a:lstStyle>
            <a:lvl1pPr indent="-292100" lvl="0" marL="457200" algn="ctr">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1pPr>
            <a:lvl2pPr indent="-292100" lvl="1" marL="914400" algn="ctr">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2pPr>
            <a:lvl3pPr indent="-292100" lvl="2" marL="1371600" algn="ctr">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3pPr>
            <a:lvl4pPr indent="-292100" lvl="3" marL="1828800" algn="ctr">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4pPr>
            <a:lvl5pPr indent="-292100" lvl="4" marL="2286000" algn="ctr">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5pPr>
            <a:lvl6pPr indent="-292100" lvl="5" marL="2743200" algn="ctr">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6pPr>
            <a:lvl7pPr indent="-292100" lvl="6" marL="3200400" algn="ctr">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7pPr>
            <a:lvl8pPr indent="-292100" lvl="7" marL="3657600" algn="ctr">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8pPr>
            <a:lvl9pPr indent="-292100" lvl="8" marL="4114800" algn="ctr">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9pPr>
          </a:lstStyle>
          <a:p/>
        </p:txBody>
      </p:sp>
      <p:sp>
        <p:nvSpPr>
          <p:cNvPr id="94" name="Google Shape;94;p7"/>
          <p:cNvSpPr txBox="1"/>
          <p:nvPr>
            <p:ph idx="15" type="body"/>
          </p:nvPr>
        </p:nvSpPr>
        <p:spPr>
          <a:xfrm>
            <a:off x="7427850" y="3765475"/>
            <a:ext cx="1243500" cy="585300"/>
          </a:xfrm>
          <a:prstGeom prst="rect">
            <a:avLst/>
          </a:prstGeom>
        </p:spPr>
        <p:txBody>
          <a:bodyPr anchorCtr="0" anchor="t" bIns="0" lIns="0" spcFirstLastPara="1" rIns="0" wrap="square" tIns="0">
            <a:noAutofit/>
          </a:bodyPr>
          <a:lstStyle>
            <a:lvl1pPr indent="-292100" lvl="0" marL="457200" algn="ctr">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1pPr>
            <a:lvl2pPr indent="-292100" lvl="1" marL="914400" algn="ctr">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2pPr>
            <a:lvl3pPr indent="-292100" lvl="2" marL="1371600" algn="ctr">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3pPr>
            <a:lvl4pPr indent="-292100" lvl="3" marL="1828800" algn="ctr">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4pPr>
            <a:lvl5pPr indent="-292100" lvl="4" marL="2286000" algn="ctr">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5pPr>
            <a:lvl6pPr indent="-292100" lvl="5" marL="2743200" algn="ctr">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6pPr>
            <a:lvl7pPr indent="-292100" lvl="6" marL="3200400" algn="ctr">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7pPr>
            <a:lvl8pPr indent="-292100" lvl="7" marL="3657600" algn="ctr">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8pPr>
            <a:lvl9pPr indent="-292100" lvl="8" marL="4114800" algn="ctr">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9pPr>
          </a:lstStyle>
          <a:p/>
        </p:txBody>
      </p:sp>
      <p:sp>
        <p:nvSpPr>
          <p:cNvPr id="95" name="Google Shape;95;p7"/>
          <p:cNvSpPr txBox="1"/>
          <p:nvPr>
            <p:ph idx="16" type="subTitle"/>
          </p:nvPr>
        </p:nvSpPr>
        <p:spPr>
          <a:xfrm>
            <a:off x="284700" y="284400"/>
            <a:ext cx="1965900" cy="192000"/>
          </a:xfrm>
          <a:prstGeom prst="rect">
            <a:avLst/>
          </a:prstGeom>
        </p:spPr>
        <p:txBody>
          <a:bodyPr anchorCtr="0" anchor="t" bIns="0" lIns="0" spcFirstLastPara="1" rIns="0" wrap="square" tIns="0">
            <a:noAutofit/>
          </a:bodyPr>
          <a:lstStyle>
            <a:lvl1pPr lvl="0">
              <a:spcBef>
                <a:spcPts val="0"/>
              </a:spcBef>
              <a:spcAft>
                <a:spcPts val="0"/>
              </a:spcAft>
              <a:buClr>
                <a:schemeClr val="accent5"/>
              </a:buClr>
              <a:buSzPts val="700"/>
              <a:buFont typeface="Instrument Sans"/>
              <a:buNone/>
              <a:defRPr sz="700">
                <a:solidFill>
                  <a:schemeClr val="accent5"/>
                </a:solidFill>
              </a:defRPr>
            </a:lvl1pPr>
            <a:lvl2pPr lvl="1">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2pPr>
            <a:lvl3pPr lvl="2">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3pPr>
            <a:lvl4pPr lvl="3">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4pPr>
            <a:lvl5pPr lvl="4">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5pPr>
            <a:lvl6pPr lvl="5">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6pPr>
            <a:lvl7pPr lvl="6">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7pPr>
            <a:lvl8pPr lvl="7">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8pPr>
            <a:lvl9pPr lvl="8">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9pPr>
          </a:lstStyle>
          <a:p/>
        </p:txBody>
      </p:sp>
      <p:sp>
        <p:nvSpPr>
          <p:cNvPr id="96" name="Google Shape;96;p7"/>
          <p:cNvSpPr txBox="1"/>
          <p:nvPr>
            <p:ph idx="17" type="subTitle"/>
          </p:nvPr>
        </p:nvSpPr>
        <p:spPr>
          <a:xfrm>
            <a:off x="6890875" y="284400"/>
            <a:ext cx="1965900" cy="192000"/>
          </a:xfrm>
          <a:prstGeom prst="rect">
            <a:avLst/>
          </a:prstGeom>
        </p:spPr>
        <p:txBody>
          <a:bodyPr anchorCtr="0" anchor="t" bIns="0" lIns="0" spcFirstLastPara="1" rIns="0" wrap="square" tIns="0">
            <a:noAutofit/>
          </a:bodyPr>
          <a:lstStyle>
            <a:lvl1pPr lvl="0" algn="r">
              <a:spcBef>
                <a:spcPts val="0"/>
              </a:spcBef>
              <a:spcAft>
                <a:spcPts val="0"/>
              </a:spcAft>
              <a:buClr>
                <a:schemeClr val="accent5"/>
              </a:buClr>
              <a:buSzPts val="700"/>
              <a:buFont typeface="Instrument Sans"/>
              <a:buNone/>
              <a:defRPr sz="700">
                <a:solidFill>
                  <a:schemeClr val="accent5"/>
                </a:solidFill>
              </a:defRPr>
            </a:lvl1pPr>
            <a:lvl2pPr lvl="1"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2pPr>
            <a:lvl3pPr lvl="2"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3pPr>
            <a:lvl4pPr lvl="3"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4pPr>
            <a:lvl5pPr lvl="4"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5pPr>
            <a:lvl6pPr lvl="5"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6pPr>
            <a:lvl7pPr lvl="6"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7pPr>
            <a:lvl8pPr lvl="7"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8pPr>
            <a:lvl9pPr lvl="8"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eakers 2">
  <p:cSld name="BLANK_1_1_1_1_1_1_1_1_1_1_1_2_1_1_1">
    <p:bg>
      <p:bgPr>
        <a:solidFill>
          <a:schemeClr val="lt2"/>
        </a:solidFill>
      </p:bgPr>
    </p:bg>
    <p:spTree>
      <p:nvGrpSpPr>
        <p:cNvPr id="97" name="Shape 97"/>
        <p:cNvGrpSpPr/>
        <p:nvPr/>
      </p:nvGrpSpPr>
      <p:grpSpPr>
        <a:xfrm>
          <a:off x="0" y="0"/>
          <a:ext cx="0" cy="0"/>
          <a:chOff x="0" y="0"/>
          <a:chExt cx="0" cy="0"/>
        </a:xfrm>
      </p:grpSpPr>
      <p:sp>
        <p:nvSpPr>
          <p:cNvPr id="98" name="Google Shape;98;p8"/>
          <p:cNvSpPr txBox="1"/>
          <p:nvPr>
            <p:ph type="title"/>
          </p:nvPr>
        </p:nvSpPr>
        <p:spPr>
          <a:xfrm>
            <a:off x="292597" y="474750"/>
            <a:ext cx="6390300" cy="498600"/>
          </a:xfrm>
          <a:prstGeom prst="rect">
            <a:avLst/>
          </a:prstGeom>
        </p:spPr>
        <p:txBody>
          <a:bodyPr anchorCtr="0" anchor="b" bIns="0" lIns="0" spcFirstLastPara="1" rIns="0" wrap="square" tIns="0">
            <a:noAutofit/>
          </a:bodyPr>
          <a:lstStyle>
            <a:lvl1pPr lvl="0">
              <a:lnSpc>
                <a:spcPct val="90000"/>
              </a:lnSpc>
              <a:spcBef>
                <a:spcPts val="0"/>
              </a:spcBef>
              <a:spcAft>
                <a:spcPts val="0"/>
              </a:spcAft>
              <a:buNone/>
              <a:defRPr sz="2400">
                <a:latin typeface="Instrument Sans Medium"/>
                <a:ea typeface="Instrument Sans Medium"/>
                <a:cs typeface="Instrument Sans Medium"/>
                <a:sym typeface="Instrument Sans Medium"/>
              </a:defRPr>
            </a:lvl1pPr>
            <a:lvl2pPr lvl="1">
              <a:lnSpc>
                <a:spcPct val="115000"/>
              </a:lnSpc>
              <a:spcBef>
                <a:spcPts val="0"/>
              </a:spcBef>
              <a:spcAft>
                <a:spcPts val="0"/>
              </a:spcAft>
              <a:buNone/>
              <a:defRPr sz="3000"/>
            </a:lvl2pPr>
            <a:lvl3pPr lvl="2">
              <a:lnSpc>
                <a:spcPct val="115000"/>
              </a:lnSpc>
              <a:spcBef>
                <a:spcPts val="0"/>
              </a:spcBef>
              <a:spcAft>
                <a:spcPts val="0"/>
              </a:spcAft>
              <a:buNone/>
              <a:defRPr sz="3000"/>
            </a:lvl3pPr>
            <a:lvl4pPr lvl="3">
              <a:lnSpc>
                <a:spcPct val="115000"/>
              </a:lnSpc>
              <a:spcBef>
                <a:spcPts val="0"/>
              </a:spcBef>
              <a:spcAft>
                <a:spcPts val="0"/>
              </a:spcAft>
              <a:buNone/>
              <a:defRPr sz="3000"/>
            </a:lvl4pPr>
            <a:lvl5pPr lvl="4">
              <a:lnSpc>
                <a:spcPct val="115000"/>
              </a:lnSpc>
              <a:spcBef>
                <a:spcPts val="0"/>
              </a:spcBef>
              <a:spcAft>
                <a:spcPts val="0"/>
              </a:spcAft>
              <a:buNone/>
              <a:defRPr sz="3000"/>
            </a:lvl5pPr>
            <a:lvl6pPr lvl="5">
              <a:lnSpc>
                <a:spcPct val="115000"/>
              </a:lnSpc>
              <a:spcBef>
                <a:spcPts val="0"/>
              </a:spcBef>
              <a:spcAft>
                <a:spcPts val="0"/>
              </a:spcAft>
              <a:buNone/>
              <a:defRPr sz="3000"/>
            </a:lvl6pPr>
            <a:lvl7pPr lvl="6">
              <a:lnSpc>
                <a:spcPct val="115000"/>
              </a:lnSpc>
              <a:spcBef>
                <a:spcPts val="0"/>
              </a:spcBef>
              <a:spcAft>
                <a:spcPts val="0"/>
              </a:spcAft>
              <a:buNone/>
              <a:defRPr sz="3000"/>
            </a:lvl7pPr>
            <a:lvl8pPr lvl="7">
              <a:lnSpc>
                <a:spcPct val="115000"/>
              </a:lnSpc>
              <a:spcBef>
                <a:spcPts val="0"/>
              </a:spcBef>
              <a:spcAft>
                <a:spcPts val="0"/>
              </a:spcAft>
              <a:buNone/>
              <a:defRPr sz="3000"/>
            </a:lvl8pPr>
            <a:lvl9pPr lvl="8">
              <a:lnSpc>
                <a:spcPct val="115000"/>
              </a:lnSpc>
              <a:spcBef>
                <a:spcPts val="0"/>
              </a:spcBef>
              <a:spcAft>
                <a:spcPts val="0"/>
              </a:spcAft>
              <a:buNone/>
              <a:defRPr sz="3000"/>
            </a:lvl9pPr>
          </a:lstStyle>
          <a:p/>
        </p:txBody>
      </p:sp>
      <p:sp>
        <p:nvSpPr>
          <p:cNvPr id="99" name="Google Shape;99;p8"/>
          <p:cNvSpPr txBox="1"/>
          <p:nvPr>
            <p:ph idx="12" type="sldNum"/>
          </p:nvPr>
        </p:nvSpPr>
        <p:spPr>
          <a:xfrm>
            <a:off x="8556779" y="4668600"/>
            <a:ext cx="300000" cy="196800"/>
          </a:xfrm>
          <a:prstGeom prst="rect">
            <a:avLst/>
          </a:prstGeom>
          <a:noFill/>
          <a:ln>
            <a:noFill/>
          </a:ln>
        </p:spPr>
        <p:txBody>
          <a:bodyPr anchorCtr="0" anchor="b" bIns="0" lIns="0" spcFirstLastPara="1" rIns="0" wrap="square" tIns="0">
            <a:noAutofit/>
          </a:bodyPr>
          <a:lstStyle>
            <a:lvl1pPr lvl="0" algn="r">
              <a:buNone/>
              <a:defRPr sz="700">
                <a:solidFill>
                  <a:schemeClr val="accent6"/>
                </a:solidFill>
                <a:latin typeface="Instrument Sans"/>
                <a:ea typeface="Instrument Sans"/>
                <a:cs typeface="Instrument Sans"/>
                <a:sym typeface="Instrument Sans"/>
              </a:defRPr>
            </a:lvl1pPr>
            <a:lvl2pPr lvl="1" algn="r">
              <a:buNone/>
              <a:defRPr sz="700">
                <a:solidFill>
                  <a:schemeClr val="accent6"/>
                </a:solidFill>
                <a:latin typeface="Instrument Sans"/>
                <a:ea typeface="Instrument Sans"/>
                <a:cs typeface="Instrument Sans"/>
                <a:sym typeface="Instrument Sans"/>
              </a:defRPr>
            </a:lvl2pPr>
            <a:lvl3pPr lvl="2" algn="r">
              <a:buNone/>
              <a:defRPr sz="700">
                <a:solidFill>
                  <a:schemeClr val="accent6"/>
                </a:solidFill>
                <a:latin typeface="Instrument Sans"/>
                <a:ea typeface="Instrument Sans"/>
                <a:cs typeface="Instrument Sans"/>
                <a:sym typeface="Instrument Sans"/>
              </a:defRPr>
            </a:lvl3pPr>
            <a:lvl4pPr lvl="3" algn="r">
              <a:buNone/>
              <a:defRPr sz="700">
                <a:solidFill>
                  <a:schemeClr val="accent6"/>
                </a:solidFill>
                <a:latin typeface="Instrument Sans"/>
                <a:ea typeface="Instrument Sans"/>
                <a:cs typeface="Instrument Sans"/>
                <a:sym typeface="Instrument Sans"/>
              </a:defRPr>
            </a:lvl4pPr>
            <a:lvl5pPr lvl="4" algn="r">
              <a:buNone/>
              <a:defRPr sz="700">
                <a:solidFill>
                  <a:schemeClr val="accent6"/>
                </a:solidFill>
                <a:latin typeface="Instrument Sans"/>
                <a:ea typeface="Instrument Sans"/>
                <a:cs typeface="Instrument Sans"/>
                <a:sym typeface="Instrument Sans"/>
              </a:defRPr>
            </a:lvl5pPr>
            <a:lvl6pPr lvl="5" algn="r">
              <a:buNone/>
              <a:defRPr sz="700">
                <a:solidFill>
                  <a:schemeClr val="accent6"/>
                </a:solidFill>
                <a:latin typeface="Instrument Sans"/>
                <a:ea typeface="Instrument Sans"/>
                <a:cs typeface="Instrument Sans"/>
                <a:sym typeface="Instrument Sans"/>
              </a:defRPr>
            </a:lvl6pPr>
            <a:lvl7pPr lvl="6" algn="r">
              <a:buNone/>
              <a:defRPr sz="700">
                <a:solidFill>
                  <a:schemeClr val="accent6"/>
                </a:solidFill>
                <a:latin typeface="Instrument Sans"/>
                <a:ea typeface="Instrument Sans"/>
                <a:cs typeface="Instrument Sans"/>
                <a:sym typeface="Instrument Sans"/>
              </a:defRPr>
            </a:lvl7pPr>
            <a:lvl8pPr lvl="7" algn="r">
              <a:buNone/>
              <a:defRPr sz="700">
                <a:solidFill>
                  <a:schemeClr val="accent6"/>
                </a:solidFill>
                <a:latin typeface="Instrument Sans"/>
                <a:ea typeface="Instrument Sans"/>
                <a:cs typeface="Instrument Sans"/>
                <a:sym typeface="Instrument Sans"/>
              </a:defRPr>
            </a:lvl8pPr>
            <a:lvl9pPr lvl="8" algn="r">
              <a:buNone/>
              <a:defRPr sz="700">
                <a:solidFill>
                  <a:schemeClr val="accent6"/>
                </a:solidFill>
                <a:latin typeface="Instrument Sans"/>
                <a:ea typeface="Instrument Sans"/>
                <a:cs typeface="Instrument Sans"/>
                <a:sym typeface="Instrument Sans"/>
              </a:defRPr>
            </a:lvl9pPr>
          </a:lstStyle>
          <a:p>
            <a:pPr indent="0" lvl="0" marL="0" rtl="0" algn="r">
              <a:spcBef>
                <a:spcPts val="0"/>
              </a:spcBef>
              <a:spcAft>
                <a:spcPts val="0"/>
              </a:spcAft>
              <a:buNone/>
            </a:pPr>
            <a:fld id="{00000000-1234-1234-1234-123412341234}" type="slidenum">
              <a:rPr lang="en"/>
              <a:t>‹#›</a:t>
            </a:fld>
            <a:endParaRPr/>
          </a:p>
        </p:txBody>
      </p:sp>
      <p:sp>
        <p:nvSpPr>
          <p:cNvPr id="100" name="Google Shape;100;p8"/>
          <p:cNvSpPr txBox="1"/>
          <p:nvPr>
            <p:ph idx="1" type="body"/>
          </p:nvPr>
        </p:nvSpPr>
        <p:spPr>
          <a:xfrm>
            <a:off x="282017" y="2832891"/>
            <a:ext cx="1307700" cy="543900"/>
          </a:xfrm>
          <a:prstGeom prst="rect">
            <a:avLst/>
          </a:prstGeom>
        </p:spPr>
        <p:txBody>
          <a:bodyPr anchorCtr="0" anchor="t" bIns="0" lIns="0" spcFirstLastPara="1" rIns="0" wrap="square" tIns="0">
            <a:noAutofit/>
          </a:bodyPr>
          <a:lstStyle>
            <a:lvl1pPr indent="-292100" lvl="0" marL="4572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1pPr>
            <a:lvl2pPr indent="-292100" lvl="1" marL="9144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2pPr>
            <a:lvl3pPr indent="-292100" lvl="2" marL="13716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3pPr>
            <a:lvl4pPr indent="-292100" lvl="3" marL="18288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4pPr>
            <a:lvl5pPr indent="-292100" lvl="4" marL="22860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5pPr>
            <a:lvl6pPr indent="-292100" lvl="5" marL="27432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6pPr>
            <a:lvl7pPr indent="-292100" lvl="6" marL="32004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7pPr>
            <a:lvl8pPr indent="-292100" lvl="7" marL="36576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8pPr>
            <a:lvl9pPr indent="-292100" lvl="8" marL="41148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9pPr>
          </a:lstStyle>
          <a:p/>
        </p:txBody>
      </p:sp>
      <p:sp>
        <p:nvSpPr>
          <p:cNvPr id="101" name="Google Shape;101;p8"/>
          <p:cNvSpPr txBox="1"/>
          <p:nvPr>
            <p:ph idx="2" type="body"/>
          </p:nvPr>
        </p:nvSpPr>
        <p:spPr>
          <a:xfrm>
            <a:off x="1735443" y="2832891"/>
            <a:ext cx="1307700" cy="543900"/>
          </a:xfrm>
          <a:prstGeom prst="rect">
            <a:avLst/>
          </a:prstGeom>
        </p:spPr>
        <p:txBody>
          <a:bodyPr anchorCtr="0" anchor="t" bIns="0" lIns="0" spcFirstLastPara="1" rIns="0" wrap="square" tIns="0">
            <a:noAutofit/>
          </a:bodyPr>
          <a:lstStyle>
            <a:lvl1pPr indent="-292100" lvl="0" marL="457200">
              <a:lnSpc>
                <a:spcPct val="100000"/>
              </a:lnSpc>
              <a:spcBef>
                <a:spcPts val="0"/>
              </a:spcBef>
              <a:spcAft>
                <a:spcPts val="0"/>
              </a:spcAft>
              <a:buSzPts val="1000"/>
              <a:buFont typeface="Instrument Sans Medium"/>
              <a:buChar char="●"/>
              <a:defRPr>
                <a:latin typeface="Instrument Sans Medium"/>
                <a:ea typeface="Instrument Sans Medium"/>
                <a:cs typeface="Instrument Sans Medium"/>
                <a:sym typeface="Instrument Sans Medium"/>
              </a:defRPr>
            </a:lvl1pPr>
            <a:lvl2pPr indent="-292100" lvl="1" marL="914400">
              <a:lnSpc>
                <a:spcPct val="100000"/>
              </a:lnSpc>
              <a:spcBef>
                <a:spcPts val="0"/>
              </a:spcBef>
              <a:spcAft>
                <a:spcPts val="0"/>
              </a:spcAft>
              <a:buSzPts val="1000"/>
              <a:buFont typeface="Instrument Sans Medium"/>
              <a:buChar char="○"/>
              <a:defRPr>
                <a:latin typeface="Instrument Sans Medium"/>
                <a:ea typeface="Instrument Sans Medium"/>
                <a:cs typeface="Instrument Sans Medium"/>
                <a:sym typeface="Instrument Sans Medium"/>
              </a:defRPr>
            </a:lvl2pPr>
            <a:lvl3pPr indent="-292100" lvl="2" marL="1371600">
              <a:lnSpc>
                <a:spcPct val="100000"/>
              </a:lnSpc>
              <a:spcBef>
                <a:spcPts val="0"/>
              </a:spcBef>
              <a:spcAft>
                <a:spcPts val="0"/>
              </a:spcAft>
              <a:buSzPts val="1000"/>
              <a:buFont typeface="Instrument Sans Medium"/>
              <a:buChar char="■"/>
              <a:defRPr>
                <a:latin typeface="Instrument Sans Medium"/>
                <a:ea typeface="Instrument Sans Medium"/>
                <a:cs typeface="Instrument Sans Medium"/>
                <a:sym typeface="Instrument Sans Medium"/>
              </a:defRPr>
            </a:lvl3pPr>
            <a:lvl4pPr indent="-292100" lvl="3" marL="1828800">
              <a:lnSpc>
                <a:spcPct val="100000"/>
              </a:lnSpc>
              <a:spcBef>
                <a:spcPts val="0"/>
              </a:spcBef>
              <a:spcAft>
                <a:spcPts val="0"/>
              </a:spcAft>
              <a:buSzPts val="1000"/>
              <a:buFont typeface="Instrument Sans Medium"/>
              <a:buChar char="●"/>
              <a:defRPr>
                <a:latin typeface="Instrument Sans Medium"/>
                <a:ea typeface="Instrument Sans Medium"/>
                <a:cs typeface="Instrument Sans Medium"/>
                <a:sym typeface="Instrument Sans Medium"/>
              </a:defRPr>
            </a:lvl4pPr>
            <a:lvl5pPr indent="-292100" lvl="4" marL="2286000">
              <a:lnSpc>
                <a:spcPct val="100000"/>
              </a:lnSpc>
              <a:spcBef>
                <a:spcPts val="0"/>
              </a:spcBef>
              <a:spcAft>
                <a:spcPts val="0"/>
              </a:spcAft>
              <a:buSzPts val="1000"/>
              <a:buFont typeface="Instrument Sans Medium"/>
              <a:buChar char="○"/>
              <a:defRPr>
                <a:latin typeface="Instrument Sans Medium"/>
                <a:ea typeface="Instrument Sans Medium"/>
                <a:cs typeface="Instrument Sans Medium"/>
                <a:sym typeface="Instrument Sans Medium"/>
              </a:defRPr>
            </a:lvl5pPr>
            <a:lvl6pPr indent="-292100" lvl="5" marL="2743200">
              <a:lnSpc>
                <a:spcPct val="100000"/>
              </a:lnSpc>
              <a:spcBef>
                <a:spcPts val="0"/>
              </a:spcBef>
              <a:spcAft>
                <a:spcPts val="0"/>
              </a:spcAft>
              <a:buSzPts val="1000"/>
              <a:buFont typeface="Instrument Sans Medium"/>
              <a:buChar char="■"/>
              <a:defRPr>
                <a:latin typeface="Instrument Sans Medium"/>
                <a:ea typeface="Instrument Sans Medium"/>
                <a:cs typeface="Instrument Sans Medium"/>
                <a:sym typeface="Instrument Sans Medium"/>
              </a:defRPr>
            </a:lvl6pPr>
            <a:lvl7pPr indent="-292100" lvl="6" marL="3200400">
              <a:lnSpc>
                <a:spcPct val="100000"/>
              </a:lnSpc>
              <a:spcBef>
                <a:spcPts val="0"/>
              </a:spcBef>
              <a:spcAft>
                <a:spcPts val="0"/>
              </a:spcAft>
              <a:buSzPts val="1000"/>
              <a:buFont typeface="Instrument Sans Medium"/>
              <a:buChar char="●"/>
              <a:defRPr>
                <a:latin typeface="Instrument Sans Medium"/>
                <a:ea typeface="Instrument Sans Medium"/>
                <a:cs typeface="Instrument Sans Medium"/>
                <a:sym typeface="Instrument Sans Medium"/>
              </a:defRPr>
            </a:lvl7pPr>
            <a:lvl8pPr indent="-292100" lvl="7" marL="3657600">
              <a:lnSpc>
                <a:spcPct val="100000"/>
              </a:lnSpc>
              <a:spcBef>
                <a:spcPts val="0"/>
              </a:spcBef>
              <a:spcAft>
                <a:spcPts val="0"/>
              </a:spcAft>
              <a:buSzPts val="1000"/>
              <a:buFont typeface="Instrument Sans Medium"/>
              <a:buChar char="○"/>
              <a:defRPr>
                <a:latin typeface="Instrument Sans Medium"/>
                <a:ea typeface="Instrument Sans Medium"/>
                <a:cs typeface="Instrument Sans Medium"/>
                <a:sym typeface="Instrument Sans Medium"/>
              </a:defRPr>
            </a:lvl8pPr>
            <a:lvl9pPr indent="-292100" lvl="8" marL="4114800">
              <a:lnSpc>
                <a:spcPct val="100000"/>
              </a:lnSpc>
              <a:spcBef>
                <a:spcPts val="0"/>
              </a:spcBef>
              <a:spcAft>
                <a:spcPts val="0"/>
              </a:spcAft>
              <a:buSzPts val="1000"/>
              <a:buFont typeface="Instrument Sans Medium"/>
              <a:buChar char="■"/>
              <a:defRPr>
                <a:latin typeface="Instrument Sans Medium"/>
                <a:ea typeface="Instrument Sans Medium"/>
                <a:cs typeface="Instrument Sans Medium"/>
                <a:sym typeface="Instrument Sans Medium"/>
              </a:defRPr>
            </a:lvl9pPr>
          </a:lstStyle>
          <a:p/>
        </p:txBody>
      </p:sp>
      <p:sp>
        <p:nvSpPr>
          <p:cNvPr id="102" name="Google Shape;102;p8"/>
          <p:cNvSpPr txBox="1"/>
          <p:nvPr>
            <p:ph idx="3" type="body"/>
          </p:nvPr>
        </p:nvSpPr>
        <p:spPr>
          <a:xfrm>
            <a:off x="3188870" y="2832891"/>
            <a:ext cx="1307700" cy="543900"/>
          </a:xfrm>
          <a:prstGeom prst="rect">
            <a:avLst/>
          </a:prstGeom>
        </p:spPr>
        <p:txBody>
          <a:bodyPr anchorCtr="0" anchor="t" bIns="0" lIns="0" spcFirstLastPara="1" rIns="0" wrap="square" tIns="0">
            <a:noAutofit/>
          </a:bodyPr>
          <a:lstStyle>
            <a:lvl1pPr indent="-292100" lvl="0" marL="4572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1pPr>
            <a:lvl2pPr indent="-292100" lvl="1" marL="9144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2pPr>
            <a:lvl3pPr indent="-292100" lvl="2" marL="13716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3pPr>
            <a:lvl4pPr indent="-292100" lvl="3" marL="18288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4pPr>
            <a:lvl5pPr indent="-292100" lvl="4" marL="22860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5pPr>
            <a:lvl6pPr indent="-292100" lvl="5" marL="27432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6pPr>
            <a:lvl7pPr indent="-292100" lvl="6" marL="32004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7pPr>
            <a:lvl8pPr indent="-292100" lvl="7" marL="36576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8pPr>
            <a:lvl9pPr indent="-292100" lvl="8" marL="41148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9pPr>
          </a:lstStyle>
          <a:p/>
        </p:txBody>
      </p:sp>
      <p:sp>
        <p:nvSpPr>
          <p:cNvPr id="103" name="Google Shape;103;p8"/>
          <p:cNvSpPr txBox="1"/>
          <p:nvPr>
            <p:ph idx="4" type="body"/>
          </p:nvPr>
        </p:nvSpPr>
        <p:spPr>
          <a:xfrm>
            <a:off x="4642297" y="2832891"/>
            <a:ext cx="1307700" cy="543900"/>
          </a:xfrm>
          <a:prstGeom prst="rect">
            <a:avLst/>
          </a:prstGeom>
        </p:spPr>
        <p:txBody>
          <a:bodyPr anchorCtr="0" anchor="t" bIns="0" lIns="0" spcFirstLastPara="1" rIns="0" wrap="square" tIns="0">
            <a:noAutofit/>
          </a:bodyPr>
          <a:lstStyle>
            <a:lvl1pPr indent="-292100" lvl="0" marL="4572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1pPr>
            <a:lvl2pPr indent="-292100" lvl="1" marL="9144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2pPr>
            <a:lvl3pPr indent="-292100" lvl="2" marL="13716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3pPr>
            <a:lvl4pPr indent="-292100" lvl="3" marL="18288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4pPr>
            <a:lvl5pPr indent="-292100" lvl="4" marL="22860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5pPr>
            <a:lvl6pPr indent="-292100" lvl="5" marL="27432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6pPr>
            <a:lvl7pPr indent="-292100" lvl="6" marL="32004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7pPr>
            <a:lvl8pPr indent="-292100" lvl="7" marL="36576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8pPr>
            <a:lvl9pPr indent="-292100" lvl="8" marL="41148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9pPr>
          </a:lstStyle>
          <a:p/>
        </p:txBody>
      </p:sp>
      <p:sp>
        <p:nvSpPr>
          <p:cNvPr id="104" name="Google Shape;104;p8"/>
          <p:cNvSpPr txBox="1"/>
          <p:nvPr>
            <p:ph idx="5" type="body"/>
          </p:nvPr>
        </p:nvSpPr>
        <p:spPr>
          <a:xfrm>
            <a:off x="6095723" y="2832891"/>
            <a:ext cx="1307700" cy="543900"/>
          </a:xfrm>
          <a:prstGeom prst="rect">
            <a:avLst/>
          </a:prstGeom>
        </p:spPr>
        <p:txBody>
          <a:bodyPr anchorCtr="0" anchor="t" bIns="0" lIns="0" spcFirstLastPara="1" rIns="0" wrap="square" tIns="0">
            <a:noAutofit/>
          </a:bodyPr>
          <a:lstStyle>
            <a:lvl1pPr indent="-292100" lvl="0" marL="4572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1pPr>
            <a:lvl2pPr indent="-292100" lvl="1" marL="9144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2pPr>
            <a:lvl3pPr indent="-292100" lvl="2" marL="13716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3pPr>
            <a:lvl4pPr indent="-292100" lvl="3" marL="18288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4pPr>
            <a:lvl5pPr indent="-292100" lvl="4" marL="22860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5pPr>
            <a:lvl6pPr indent="-292100" lvl="5" marL="27432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6pPr>
            <a:lvl7pPr indent="-292100" lvl="6" marL="32004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7pPr>
            <a:lvl8pPr indent="-292100" lvl="7" marL="36576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8pPr>
            <a:lvl9pPr indent="-292100" lvl="8" marL="41148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9pPr>
          </a:lstStyle>
          <a:p/>
        </p:txBody>
      </p:sp>
      <p:sp>
        <p:nvSpPr>
          <p:cNvPr id="105" name="Google Shape;105;p8"/>
          <p:cNvSpPr txBox="1"/>
          <p:nvPr>
            <p:ph idx="6" type="body"/>
          </p:nvPr>
        </p:nvSpPr>
        <p:spPr>
          <a:xfrm>
            <a:off x="7549150" y="2832891"/>
            <a:ext cx="1307700" cy="543900"/>
          </a:xfrm>
          <a:prstGeom prst="rect">
            <a:avLst/>
          </a:prstGeom>
        </p:spPr>
        <p:txBody>
          <a:bodyPr anchorCtr="0" anchor="t" bIns="0" lIns="0" spcFirstLastPara="1" rIns="0" wrap="square" tIns="0">
            <a:noAutofit/>
          </a:bodyPr>
          <a:lstStyle>
            <a:lvl1pPr indent="-292100" lvl="0" marL="4572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1pPr>
            <a:lvl2pPr indent="-292100" lvl="1" marL="9144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2pPr>
            <a:lvl3pPr indent="-292100" lvl="2" marL="13716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3pPr>
            <a:lvl4pPr indent="-292100" lvl="3" marL="18288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4pPr>
            <a:lvl5pPr indent="-292100" lvl="4" marL="22860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5pPr>
            <a:lvl6pPr indent="-292100" lvl="5" marL="27432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6pPr>
            <a:lvl7pPr indent="-292100" lvl="6" marL="32004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7pPr>
            <a:lvl8pPr indent="-292100" lvl="7" marL="36576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8pPr>
            <a:lvl9pPr indent="-292100" lvl="8" marL="41148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9pPr>
          </a:lstStyle>
          <a:p/>
        </p:txBody>
      </p:sp>
      <p:sp>
        <p:nvSpPr>
          <p:cNvPr id="106" name="Google Shape;106;p8"/>
          <p:cNvSpPr txBox="1"/>
          <p:nvPr>
            <p:ph idx="7" type="subTitle"/>
          </p:nvPr>
        </p:nvSpPr>
        <p:spPr>
          <a:xfrm>
            <a:off x="284700" y="284400"/>
            <a:ext cx="1965900" cy="192000"/>
          </a:xfrm>
          <a:prstGeom prst="rect">
            <a:avLst/>
          </a:prstGeom>
        </p:spPr>
        <p:txBody>
          <a:bodyPr anchorCtr="0" anchor="t" bIns="0" lIns="0" spcFirstLastPara="1" rIns="0" wrap="square" tIns="0">
            <a:noAutofit/>
          </a:bodyPr>
          <a:lstStyle>
            <a:lvl1pPr lvl="0">
              <a:spcBef>
                <a:spcPts val="0"/>
              </a:spcBef>
              <a:spcAft>
                <a:spcPts val="0"/>
              </a:spcAft>
              <a:buClr>
                <a:schemeClr val="accent5"/>
              </a:buClr>
              <a:buSzPts val="700"/>
              <a:buFont typeface="Instrument Sans"/>
              <a:buNone/>
              <a:defRPr sz="700">
                <a:solidFill>
                  <a:schemeClr val="accent5"/>
                </a:solidFill>
              </a:defRPr>
            </a:lvl1pPr>
            <a:lvl2pPr lvl="1">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2pPr>
            <a:lvl3pPr lvl="2">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3pPr>
            <a:lvl4pPr lvl="3">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4pPr>
            <a:lvl5pPr lvl="4">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5pPr>
            <a:lvl6pPr lvl="5">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6pPr>
            <a:lvl7pPr lvl="6">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7pPr>
            <a:lvl8pPr lvl="7">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8pPr>
            <a:lvl9pPr lvl="8">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9pPr>
          </a:lstStyle>
          <a:p/>
        </p:txBody>
      </p:sp>
      <p:sp>
        <p:nvSpPr>
          <p:cNvPr id="107" name="Google Shape;107;p8"/>
          <p:cNvSpPr txBox="1"/>
          <p:nvPr>
            <p:ph idx="8" type="subTitle"/>
          </p:nvPr>
        </p:nvSpPr>
        <p:spPr>
          <a:xfrm>
            <a:off x="6890875" y="284400"/>
            <a:ext cx="1965900" cy="192000"/>
          </a:xfrm>
          <a:prstGeom prst="rect">
            <a:avLst/>
          </a:prstGeom>
        </p:spPr>
        <p:txBody>
          <a:bodyPr anchorCtr="0" anchor="t" bIns="0" lIns="0" spcFirstLastPara="1" rIns="0" wrap="square" tIns="0">
            <a:noAutofit/>
          </a:bodyPr>
          <a:lstStyle>
            <a:lvl1pPr lvl="0" algn="r">
              <a:spcBef>
                <a:spcPts val="0"/>
              </a:spcBef>
              <a:spcAft>
                <a:spcPts val="0"/>
              </a:spcAft>
              <a:buClr>
                <a:schemeClr val="accent5"/>
              </a:buClr>
              <a:buSzPts val="700"/>
              <a:buFont typeface="Instrument Sans"/>
              <a:buNone/>
              <a:defRPr sz="700">
                <a:solidFill>
                  <a:schemeClr val="accent5"/>
                </a:solidFill>
              </a:defRPr>
            </a:lvl1pPr>
            <a:lvl2pPr lvl="1"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2pPr>
            <a:lvl3pPr lvl="2"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3pPr>
            <a:lvl4pPr lvl="3"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4pPr>
            <a:lvl5pPr lvl="4"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5pPr>
            <a:lvl6pPr lvl="5"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6pPr>
            <a:lvl7pPr lvl="6"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7pPr>
            <a:lvl8pPr lvl="7"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8pPr>
            <a:lvl9pPr lvl="8"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9pPr>
          </a:lstStyle>
          <a:p/>
        </p:txBody>
      </p:sp>
      <p:sp>
        <p:nvSpPr>
          <p:cNvPr id="108" name="Google Shape;108;p8"/>
          <p:cNvSpPr/>
          <p:nvPr>
            <p:ph idx="9" type="pic"/>
          </p:nvPr>
        </p:nvSpPr>
        <p:spPr>
          <a:xfrm>
            <a:off x="282017" y="1446074"/>
            <a:ext cx="1307700" cy="1307700"/>
          </a:xfrm>
          <a:prstGeom prst="roundRect">
            <a:avLst>
              <a:gd fmla="val 16667" name="adj"/>
            </a:avLst>
          </a:prstGeom>
          <a:noFill/>
          <a:ln>
            <a:noFill/>
          </a:ln>
        </p:spPr>
      </p:sp>
      <p:sp>
        <p:nvSpPr>
          <p:cNvPr id="109" name="Google Shape;109;p8"/>
          <p:cNvSpPr/>
          <p:nvPr>
            <p:ph idx="13" type="pic"/>
          </p:nvPr>
        </p:nvSpPr>
        <p:spPr>
          <a:xfrm>
            <a:off x="1735443" y="1446074"/>
            <a:ext cx="1307700" cy="1307700"/>
          </a:xfrm>
          <a:prstGeom prst="roundRect">
            <a:avLst>
              <a:gd fmla="val 16667" name="adj"/>
            </a:avLst>
          </a:prstGeom>
          <a:noFill/>
          <a:ln>
            <a:noFill/>
          </a:ln>
        </p:spPr>
      </p:sp>
      <p:sp>
        <p:nvSpPr>
          <p:cNvPr id="110" name="Google Shape;110;p8"/>
          <p:cNvSpPr/>
          <p:nvPr>
            <p:ph idx="14" type="pic"/>
          </p:nvPr>
        </p:nvSpPr>
        <p:spPr>
          <a:xfrm>
            <a:off x="3188870" y="1446074"/>
            <a:ext cx="1307700" cy="1307700"/>
          </a:xfrm>
          <a:prstGeom prst="roundRect">
            <a:avLst>
              <a:gd fmla="val 16667" name="adj"/>
            </a:avLst>
          </a:prstGeom>
          <a:noFill/>
          <a:ln>
            <a:noFill/>
          </a:ln>
        </p:spPr>
      </p:sp>
      <p:sp>
        <p:nvSpPr>
          <p:cNvPr id="111" name="Google Shape;111;p8"/>
          <p:cNvSpPr/>
          <p:nvPr>
            <p:ph idx="15" type="pic"/>
          </p:nvPr>
        </p:nvSpPr>
        <p:spPr>
          <a:xfrm>
            <a:off x="4642297" y="1446074"/>
            <a:ext cx="1307700" cy="1307700"/>
          </a:xfrm>
          <a:prstGeom prst="roundRect">
            <a:avLst>
              <a:gd fmla="val 16667" name="adj"/>
            </a:avLst>
          </a:prstGeom>
          <a:noFill/>
          <a:ln>
            <a:noFill/>
          </a:ln>
        </p:spPr>
      </p:sp>
      <p:sp>
        <p:nvSpPr>
          <p:cNvPr id="112" name="Google Shape;112;p8"/>
          <p:cNvSpPr/>
          <p:nvPr>
            <p:ph idx="16" type="pic"/>
          </p:nvPr>
        </p:nvSpPr>
        <p:spPr>
          <a:xfrm>
            <a:off x="6095723" y="1446074"/>
            <a:ext cx="1307700" cy="1307700"/>
          </a:xfrm>
          <a:prstGeom prst="roundRect">
            <a:avLst>
              <a:gd fmla="val 16667" name="adj"/>
            </a:avLst>
          </a:prstGeom>
          <a:noFill/>
          <a:ln>
            <a:noFill/>
          </a:ln>
        </p:spPr>
      </p:sp>
      <p:sp>
        <p:nvSpPr>
          <p:cNvPr id="113" name="Google Shape;113;p8"/>
          <p:cNvSpPr/>
          <p:nvPr>
            <p:ph idx="17" type="pic"/>
          </p:nvPr>
        </p:nvSpPr>
        <p:spPr>
          <a:xfrm>
            <a:off x="7549150" y="1446074"/>
            <a:ext cx="1307700" cy="1307700"/>
          </a:xfrm>
          <a:prstGeom prst="roundRect">
            <a:avLst>
              <a:gd fmla="val 16667" name="adj"/>
            </a:avLst>
          </a:prstGeom>
          <a:noFill/>
          <a:ln>
            <a:noFill/>
          </a:ln>
        </p:spPr>
      </p:sp>
      <p:sp>
        <p:nvSpPr>
          <p:cNvPr id="114" name="Google Shape;114;p8"/>
          <p:cNvSpPr txBox="1"/>
          <p:nvPr>
            <p:ph idx="18" type="body"/>
          </p:nvPr>
        </p:nvSpPr>
        <p:spPr>
          <a:xfrm>
            <a:off x="279292" y="3564958"/>
            <a:ext cx="1307700" cy="1082700"/>
          </a:xfrm>
          <a:prstGeom prst="rect">
            <a:avLst/>
          </a:prstGeom>
        </p:spPr>
        <p:txBody>
          <a:bodyPr anchorCtr="0" anchor="t" bIns="0" lIns="0" spcFirstLastPara="1" rIns="0" wrap="square" tIns="0">
            <a:noAutofit/>
          </a:bodyPr>
          <a:lstStyle>
            <a:lvl1pPr indent="-292100" lvl="0" marL="457200">
              <a:spcBef>
                <a:spcPts val="0"/>
              </a:spcBef>
              <a:spcAft>
                <a:spcPts val="0"/>
              </a:spcAft>
              <a:buClr>
                <a:schemeClr val="lt1"/>
              </a:buClr>
              <a:buSzPts val="1000"/>
              <a:buFont typeface="Instrument Sans"/>
              <a:buChar char="●"/>
              <a:defRPr/>
            </a:lvl1pPr>
            <a:lvl2pPr indent="-292100" lvl="1" marL="914400">
              <a:spcBef>
                <a:spcPts val="0"/>
              </a:spcBef>
              <a:spcAft>
                <a:spcPts val="0"/>
              </a:spcAft>
              <a:buClr>
                <a:schemeClr val="lt1"/>
              </a:buClr>
              <a:buSzPts val="1000"/>
              <a:buFont typeface="Instrument Sans"/>
              <a:buChar char="○"/>
              <a:defRPr/>
            </a:lvl2pPr>
            <a:lvl3pPr indent="-292100" lvl="2" marL="1371600">
              <a:spcBef>
                <a:spcPts val="0"/>
              </a:spcBef>
              <a:spcAft>
                <a:spcPts val="0"/>
              </a:spcAft>
              <a:buClr>
                <a:schemeClr val="lt1"/>
              </a:buClr>
              <a:buSzPts val="1000"/>
              <a:buFont typeface="Instrument Sans"/>
              <a:buChar char="■"/>
              <a:defRPr/>
            </a:lvl3pPr>
            <a:lvl4pPr indent="-292100" lvl="3" marL="1828800">
              <a:spcBef>
                <a:spcPts val="0"/>
              </a:spcBef>
              <a:spcAft>
                <a:spcPts val="0"/>
              </a:spcAft>
              <a:buClr>
                <a:schemeClr val="lt1"/>
              </a:buClr>
              <a:buSzPts val="1000"/>
              <a:buFont typeface="Instrument Sans"/>
              <a:buChar char="●"/>
              <a:defRPr/>
            </a:lvl4pPr>
            <a:lvl5pPr indent="-292100" lvl="4" marL="2286000">
              <a:spcBef>
                <a:spcPts val="0"/>
              </a:spcBef>
              <a:spcAft>
                <a:spcPts val="0"/>
              </a:spcAft>
              <a:buClr>
                <a:schemeClr val="lt1"/>
              </a:buClr>
              <a:buSzPts val="1000"/>
              <a:buFont typeface="Instrument Sans"/>
              <a:buChar char="○"/>
              <a:defRPr/>
            </a:lvl5pPr>
            <a:lvl6pPr indent="-292100" lvl="5" marL="2743200">
              <a:spcBef>
                <a:spcPts val="0"/>
              </a:spcBef>
              <a:spcAft>
                <a:spcPts val="0"/>
              </a:spcAft>
              <a:buClr>
                <a:schemeClr val="lt1"/>
              </a:buClr>
              <a:buSzPts val="1000"/>
              <a:buFont typeface="Instrument Sans"/>
              <a:buChar char="■"/>
              <a:defRPr/>
            </a:lvl6pPr>
            <a:lvl7pPr indent="-292100" lvl="6" marL="3200400">
              <a:spcBef>
                <a:spcPts val="0"/>
              </a:spcBef>
              <a:spcAft>
                <a:spcPts val="0"/>
              </a:spcAft>
              <a:buClr>
                <a:schemeClr val="lt1"/>
              </a:buClr>
              <a:buSzPts val="1000"/>
              <a:buFont typeface="Instrument Sans"/>
              <a:buChar char="●"/>
              <a:defRPr/>
            </a:lvl7pPr>
            <a:lvl8pPr indent="-292100" lvl="7" marL="3657600">
              <a:spcBef>
                <a:spcPts val="0"/>
              </a:spcBef>
              <a:spcAft>
                <a:spcPts val="0"/>
              </a:spcAft>
              <a:buClr>
                <a:schemeClr val="lt1"/>
              </a:buClr>
              <a:buSzPts val="1000"/>
              <a:buFont typeface="Instrument Sans"/>
              <a:buChar char="○"/>
              <a:defRPr/>
            </a:lvl8pPr>
            <a:lvl9pPr indent="-292100" lvl="8" marL="4114800">
              <a:spcBef>
                <a:spcPts val="0"/>
              </a:spcBef>
              <a:spcAft>
                <a:spcPts val="0"/>
              </a:spcAft>
              <a:buClr>
                <a:schemeClr val="lt1"/>
              </a:buClr>
              <a:buSzPts val="1000"/>
              <a:buFont typeface="Instrument Sans"/>
              <a:buChar char="■"/>
              <a:defRPr/>
            </a:lvl9pPr>
          </a:lstStyle>
          <a:p/>
        </p:txBody>
      </p:sp>
      <p:sp>
        <p:nvSpPr>
          <p:cNvPr id="115" name="Google Shape;115;p8"/>
          <p:cNvSpPr txBox="1"/>
          <p:nvPr>
            <p:ph idx="19" type="body"/>
          </p:nvPr>
        </p:nvSpPr>
        <p:spPr>
          <a:xfrm>
            <a:off x="1732718" y="3564958"/>
            <a:ext cx="1307700" cy="1082700"/>
          </a:xfrm>
          <a:prstGeom prst="rect">
            <a:avLst/>
          </a:prstGeom>
        </p:spPr>
        <p:txBody>
          <a:bodyPr anchorCtr="0" anchor="t" bIns="0" lIns="0" spcFirstLastPara="1" rIns="0" wrap="square" tIns="0">
            <a:noAutofit/>
          </a:bodyPr>
          <a:lstStyle>
            <a:lvl1pPr indent="-292100" lvl="0" marL="457200">
              <a:spcBef>
                <a:spcPts val="0"/>
              </a:spcBef>
              <a:spcAft>
                <a:spcPts val="0"/>
              </a:spcAft>
              <a:buClr>
                <a:schemeClr val="lt1"/>
              </a:buClr>
              <a:buSzPts val="1000"/>
              <a:buFont typeface="Instrument Sans"/>
              <a:buChar char="●"/>
              <a:defRPr/>
            </a:lvl1pPr>
            <a:lvl2pPr indent="-292100" lvl="1" marL="914400">
              <a:spcBef>
                <a:spcPts val="0"/>
              </a:spcBef>
              <a:spcAft>
                <a:spcPts val="0"/>
              </a:spcAft>
              <a:buClr>
                <a:schemeClr val="lt1"/>
              </a:buClr>
              <a:buSzPts val="1000"/>
              <a:buFont typeface="Instrument Sans"/>
              <a:buChar char="○"/>
              <a:defRPr/>
            </a:lvl2pPr>
            <a:lvl3pPr indent="-292100" lvl="2" marL="1371600">
              <a:spcBef>
                <a:spcPts val="0"/>
              </a:spcBef>
              <a:spcAft>
                <a:spcPts val="0"/>
              </a:spcAft>
              <a:buClr>
                <a:schemeClr val="lt1"/>
              </a:buClr>
              <a:buSzPts val="1000"/>
              <a:buFont typeface="Instrument Sans"/>
              <a:buChar char="■"/>
              <a:defRPr/>
            </a:lvl3pPr>
            <a:lvl4pPr indent="-292100" lvl="3" marL="1828800">
              <a:spcBef>
                <a:spcPts val="0"/>
              </a:spcBef>
              <a:spcAft>
                <a:spcPts val="0"/>
              </a:spcAft>
              <a:buClr>
                <a:schemeClr val="lt1"/>
              </a:buClr>
              <a:buSzPts val="1000"/>
              <a:buFont typeface="Instrument Sans"/>
              <a:buChar char="●"/>
              <a:defRPr/>
            </a:lvl4pPr>
            <a:lvl5pPr indent="-292100" lvl="4" marL="2286000">
              <a:spcBef>
                <a:spcPts val="0"/>
              </a:spcBef>
              <a:spcAft>
                <a:spcPts val="0"/>
              </a:spcAft>
              <a:buClr>
                <a:schemeClr val="lt1"/>
              </a:buClr>
              <a:buSzPts val="1000"/>
              <a:buFont typeface="Instrument Sans"/>
              <a:buChar char="○"/>
              <a:defRPr/>
            </a:lvl5pPr>
            <a:lvl6pPr indent="-292100" lvl="5" marL="2743200">
              <a:spcBef>
                <a:spcPts val="0"/>
              </a:spcBef>
              <a:spcAft>
                <a:spcPts val="0"/>
              </a:spcAft>
              <a:buClr>
                <a:schemeClr val="lt1"/>
              </a:buClr>
              <a:buSzPts val="1000"/>
              <a:buFont typeface="Instrument Sans"/>
              <a:buChar char="■"/>
              <a:defRPr/>
            </a:lvl6pPr>
            <a:lvl7pPr indent="-292100" lvl="6" marL="3200400">
              <a:spcBef>
                <a:spcPts val="0"/>
              </a:spcBef>
              <a:spcAft>
                <a:spcPts val="0"/>
              </a:spcAft>
              <a:buClr>
                <a:schemeClr val="lt1"/>
              </a:buClr>
              <a:buSzPts val="1000"/>
              <a:buFont typeface="Instrument Sans"/>
              <a:buChar char="●"/>
              <a:defRPr/>
            </a:lvl7pPr>
            <a:lvl8pPr indent="-292100" lvl="7" marL="3657600">
              <a:spcBef>
                <a:spcPts val="0"/>
              </a:spcBef>
              <a:spcAft>
                <a:spcPts val="0"/>
              </a:spcAft>
              <a:buClr>
                <a:schemeClr val="lt1"/>
              </a:buClr>
              <a:buSzPts val="1000"/>
              <a:buFont typeface="Instrument Sans"/>
              <a:buChar char="○"/>
              <a:defRPr/>
            </a:lvl8pPr>
            <a:lvl9pPr indent="-292100" lvl="8" marL="4114800">
              <a:spcBef>
                <a:spcPts val="0"/>
              </a:spcBef>
              <a:spcAft>
                <a:spcPts val="0"/>
              </a:spcAft>
              <a:buClr>
                <a:schemeClr val="lt1"/>
              </a:buClr>
              <a:buSzPts val="1000"/>
              <a:buFont typeface="Instrument Sans"/>
              <a:buChar char="■"/>
              <a:defRPr/>
            </a:lvl9pPr>
          </a:lstStyle>
          <a:p/>
        </p:txBody>
      </p:sp>
      <p:sp>
        <p:nvSpPr>
          <p:cNvPr id="116" name="Google Shape;116;p8"/>
          <p:cNvSpPr txBox="1"/>
          <p:nvPr>
            <p:ph idx="20" type="body"/>
          </p:nvPr>
        </p:nvSpPr>
        <p:spPr>
          <a:xfrm>
            <a:off x="3186145" y="3564958"/>
            <a:ext cx="1307700" cy="1082700"/>
          </a:xfrm>
          <a:prstGeom prst="rect">
            <a:avLst/>
          </a:prstGeom>
        </p:spPr>
        <p:txBody>
          <a:bodyPr anchorCtr="0" anchor="t" bIns="0" lIns="0" spcFirstLastPara="1" rIns="0" wrap="square" tIns="0">
            <a:noAutofit/>
          </a:bodyPr>
          <a:lstStyle>
            <a:lvl1pPr indent="-292100" lvl="0" marL="457200">
              <a:spcBef>
                <a:spcPts val="0"/>
              </a:spcBef>
              <a:spcAft>
                <a:spcPts val="0"/>
              </a:spcAft>
              <a:buClr>
                <a:schemeClr val="lt1"/>
              </a:buClr>
              <a:buSzPts val="1000"/>
              <a:buFont typeface="Instrument Sans"/>
              <a:buChar char="●"/>
              <a:defRPr/>
            </a:lvl1pPr>
            <a:lvl2pPr indent="-292100" lvl="1" marL="914400">
              <a:spcBef>
                <a:spcPts val="0"/>
              </a:spcBef>
              <a:spcAft>
                <a:spcPts val="0"/>
              </a:spcAft>
              <a:buClr>
                <a:schemeClr val="lt1"/>
              </a:buClr>
              <a:buSzPts val="1000"/>
              <a:buFont typeface="Instrument Sans"/>
              <a:buChar char="○"/>
              <a:defRPr/>
            </a:lvl2pPr>
            <a:lvl3pPr indent="-292100" lvl="2" marL="1371600">
              <a:spcBef>
                <a:spcPts val="0"/>
              </a:spcBef>
              <a:spcAft>
                <a:spcPts val="0"/>
              </a:spcAft>
              <a:buClr>
                <a:schemeClr val="lt1"/>
              </a:buClr>
              <a:buSzPts val="1000"/>
              <a:buFont typeface="Instrument Sans"/>
              <a:buChar char="■"/>
              <a:defRPr/>
            </a:lvl3pPr>
            <a:lvl4pPr indent="-292100" lvl="3" marL="1828800">
              <a:spcBef>
                <a:spcPts val="0"/>
              </a:spcBef>
              <a:spcAft>
                <a:spcPts val="0"/>
              </a:spcAft>
              <a:buClr>
                <a:schemeClr val="lt1"/>
              </a:buClr>
              <a:buSzPts val="1000"/>
              <a:buFont typeface="Instrument Sans"/>
              <a:buChar char="●"/>
              <a:defRPr/>
            </a:lvl4pPr>
            <a:lvl5pPr indent="-292100" lvl="4" marL="2286000">
              <a:spcBef>
                <a:spcPts val="0"/>
              </a:spcBef>
              <a:spcAft>
                <a:spcPts val="0"/>
              </a:spcAft>
              <a:buClr>
                <a:schemeClr val="lt1"/>
              </a:buClr>
              <a:buSzPts val="1000"/>
              <a:buFont typeface="Instrument Sans"/>
              <a:buChar char="○"/>
              <a:defRPr/>
            </a:lvl5pPr>
            <a:lvl6pPr indent="-292100" lvl="5" marL="2743200">
              <a:spcBef>
                <a:spcPts val="0"/>
              </a:spcBef>
              <a:spcAft>
                <a:spcPts val="0"/>
              </a:spcAft>
              <a:buClr>
                <a:schemeClr val="lt1"/>
              </a:buClr>
              <a:buSzPts val="1000"/>
              <a:buFont typeface="Instrument Sans"/>
              <a:buChar char="■"/>
              <a:defRPr/>
            </a:lvl6pPr>
            <a:lvl7pPr indent="-292100" lvl="6" marL="3200400">
              <a:spcBef>
                <a:spcPts val="0"/>
              </a:spcBef>
              <a:spcAft>
                <a:spcPts val="0"/>
              </a:spcAft>
              <a:buClr>
                <a:schemeClr val="lt1"/>
              </a:buClr>
              <a:buSzPts val="1000"/>
              <a:buFont typeface="Instrument Sans"/>
              <a:buChar char="●"/>
              <a:defRPr/>
            </a:lvl7pPr>
            <a:lvl8pPr indent="-292100" lvl="7" marL="3657600">
              <a:spcBef>
                <a:spcPts val="0"/>
              </a:spcBef>
              <a:spcAft>
                <a:spcPts val="0"/>
              </a:spcAft>
              <a:buClr>
                <a:schemeClr val="lt1"/>
              </a:buClr>
              <a:buSzPts val="1000"/>
              <a:buFont typeface="Instrument Sans"/>
              <a:buChar char="○"/>
              <a:defRPr/>
            </a:lvl8pPr>
            <a:lvl9pPr indent="-292100" lvl="8" marL="4114800">
              <a:spcBef>
                <a:spcPts val="0"/>
              </a:spcBef>
              <a:spcAft>
                <a:spcPts val="0"/>
              </a:spcAft>
              <a:buClr>
                <a:schemeClr val="lt1"/>
              </a:buClr>
              <a:buSzPts val="1000"/>
              <a:buFont typeface="Instrument Sans"/>
              <a:buChar char="■"/>
              <a:defRPr/>
            </a:lvl9pPr>
          </a:lstStyle>
          <a:p/>
        </p:txBody>
      </p:sp>
      <p:sp>
        <p:nvSpPr>
          <p:cNvPr id="117" name="Google Shape;117;p8"/>
          <p:cNvSpPr txBox="1"/>
          <p:nvPr>
            <p:ph idx="21" type="body"/>
          </p:nvPr>
        </p:nvSpPr>
        <p:spPr>
          <a:xfrm>
            <a:off x="4639572" y="3564958"/>
            <a:ext cx="1307700" cy="1082700"/>
          </a:xfrm>
          <a:prstGeom prst="rect">
            <a:avLst/>
          </a:prstGeom>
        </p:spPr>
        <p:txBody>
          <a:bodyPr anchorCtr="0" anchor="t" bIns="0" lIns="0" spcFirstLastPara="1" rIns="0" wrap="square" tIns="0">
            <a:noAutofit/>
          </a:bodyPr>
          <a:lstStyle>
            <a:lvl1pPr indent="-292100" lvl="0" marL="457200">
              <a:spcBef>
                <a:spcPts val="0"/>
              </a:spcBef>
              <a:spcAft>
                <a:spcPts val="0"/>
              </a:spcAft>
              <a:buClr>
                <a:schemeClr val="lt1"/>
              </a:buClr>
              <a:buSzPts val="1000"/>
              <a:buFont typeface="Instrument Sans"/>
              <a:buChar char="●"/>
              <a:defRPr/>
            </a:lvl1pPr>
            <a:lvl2pPr indent="-292100" lvl="1" marL="914400">
              <a:spcBef>
                <a:spcPts val="0"/>
              </a:spcBef>
              <a:spcAft>
                <a:spcPts val="0"/>
              </a:spcAft>
              <a:buClr>
                <a:schemeClr val="lt1"/>
              </a:buClr>
              <a:buSzPts val="1000"/>
              <a:buFont typeface="Instrument Sans"/>
              <a:buChar char="○"/>
              <a:defRPr/>
            </a:lvl2pPr>
            <a:lvl3pPr indent="-292100" lvl="2" marL="1371600">
              <a:spcBef>
                <a:spcPts val="0"/>
              </a:spcBef>
              <a:spcAft>
                <a:spcPts val="0"/>
              </a:spcAft>
              <a:buClr>
                <a:schemeClr val="lt1"/>
              </a:buClr>
              <a:buSzPts val="1000"/>
              <a:buFont typeface="Instrument Sans"/>
              <a:buChar char="■"/>
              <a:defRPr/>
            </a:lvl3pPr>
            <a:lvl4pPr indent="-292100" lvl="3" marL="1828800">
              <a:spcBef>
                <a:spcPts val="0"/>
              </a:spcBef>
              <a:spcAft>
                <a:spcPts val="0"/>
              </a:spcAft>
              <a:buClr>
                <a:schemeClr val="lt1"/>
              </a:buClr>
              <a:buSzPts val="1000"/>
              <a:buFont typeface="Instrument Sans"/>
              <a:buChar char="●"/>
              <a:defRPr/>
            </a:lvl4pPr>
            <a:lvl5pPr indent="-292100" lvl="4" marL="2286000">
              <a:spcBef>
                <a:spcPts val="0"/>
              </a:spcBef>
              <a:spcAft>
                <a:spcPts val="0"/>
              </a:spcAft>
              <a:buClr>
                <a:schemeClr val="lt1"/>
              </a:buClr>
              <a:buSzPts val="1000"/>
              <a:buFont typeface="Instrument Sans"/>
              <a:buChar char="○"/>
              <a:defRPr/>
            </a:lvl5pPr>
            <a:lvl6pPr indent="-292100" lvl="5" marL="2743200">
              <a:spcBef>
                <a:spcPts val="0"/>
              </a:spcBef>
              <a:spcAft>
                <a:spcPts val="0"/>
              </a:spcAft>
              <a:buClr>
                <a:schemeClr val="lt1"/>
              </a:buClr>
              <a:buSzPts val="1000"/>
              <a:buFont typeface="Instrument Sans"/>
              <a:buChar char="■"/>
              <a:defRPr/>
            </a:lvl6pPr>
            <a:lvl7pPr indent="-292100" lvl="6" marL="3200400">
              <a:spcBef>
                <a:spcPts val="0"/>
              </a:spcBef>
              <a:spcAft>
                <a:spcPts val="0"/>
              </a:spcAft>
              <a:buClr>
                <a:schemeClr val="lt1"/>
              </a:buClr>
              <a:buSzPts val="1000"/>
              <a:buFont typeface="Instrument Sans"/>
              <a:buChar char="●"/>
              <a:defRPr/>
            </a:lvl7pPr>
            <a:lvl8pPr indent="-292100" lvl="7" marL="3657600">
              <a:spcBef>
                <a:spcPts val="0"/>
              </a:spcBef>
              <a:spcAft>
                <a:spcPts val="0"/>
              </a:spcAft>
              <a:buClr>
                <a:schemeClr val="lt1"/>
              </a:buClr>
              <a:buSzPts val="1000"/>
              <a:buFont typeface="Instrument Sans"/>
              <a:buChar char="○"/>
              <a:defRPr/>
            </a:lvl8pPr>
            <a:lvl9pPr indent="-292100" lvl="8" marL="4114800">
              <a:spcBef>
                <a:spcPts val="0"/>
              </a:spcBef>
              <a:spcAft>
                <a:spcPts val="0"/>
              </a:spcAft>
              <a:buClr>
                <a:schemeClr val="lt1"/>
              </a:buClr>
              <a:buSzPts val="1000"/>
              <a:buFont typeface="Instrument Sans"/>
              <a:buChar char="■"/>
              <a:defRPr/>
            </a:lvl9pPr>
          </a:lstStyle>
          <a:p/>
        </p:txBody>
      </p:sp>
      <p:sp>
        <p:nvSpPr>
          <p:cNvPr id="118" name="Google Shape;118;p8"/>
          <p:cNvSpPr txBox="1"/>
          <p:nvPr>
            <p:ph idx="22" type="body"/>
          </p:nvPr>
        </p:nvSpPr>
        <p:spPr>
          <a:xfrm>
            <a:off x="6092998" y="3564958"/>
            <a:ext cx="1307700" cy="1082700"/>
          </a:xfrm>
          <a:prstGeom prst="rect">
            <a:avLst/>
          </a:prstGeom>
        </p:spPr>
        <p:txBody>
          <a:bodyPr anchorCtr="0" anchor="t" bIns="0" lIns="0" spcFirstLastPara="1" rIns="0" wrap="square" tIns="0">
            <a:noAutofit/>
          </a:bodyPr>
          <a:lstStyle>
            <a:lvl1pPr indent="-292100" lvl="0" marL="457200">
              <a:spcBef>
                <a:spcPts val="0"/>
              </a:spcBef>
              <a:spcAft>
                <a:spcPts val="0"/>
              </a:spcAft>
              <a:buClr>
                <a:schemeClr val="lt1"/>
              </a:buClr>
              <a:buSzPts val="1000"/>
              <a:buFont typeface="Instrument Sans"/>
              <a:buChar char="●"/>
              <a:defRPr/>
            </a:lvl1pPr>
            <a:lvl2pPr indent="-292100" lvl="1" marL="914400">
              <a:spcBef>
                <a:spcPts val="0"/>
              </a:spcBef>
              <a:spcAft>
                <a:spcPts val="0"/>
              </a:spcAft>
              <a:buClr>
                <a:schemeClr val="lt1"/>
              </a:buClr>
              <a:buSzPts val="1000"/>
              <a:buFont typeface="Instrument Sans"/>
              <a:buChar char="○"/>
              <a:defRPr/>
            </a:lvl2pPr>
            <a:lvl3pPr indent="-292100" lvl="2" marL="1371600">
              <a:spcBef>
                <a:spcPts val="0"/>
              </a:spcBef>
              <a:spcAft>
                <a:spcPts val="0"/>
              </a:spcAft>
              <a:buClr>
                <a:schemeClr val="lt1"/>
              </a:buClr>
              <a:buSzPts val="1000"/>
              <a:buFont typeface="Instrument Sans"/>
              <a:buChar char="■"/>
              <a:defRPr/>
            </a:lvl3pPr>
            <a:lvl4pPr indent="-292100" lvl="3" marL="1828800">
              <a:spcBef>
                <a:spcPts val="0"/>
              </a:spcBef>
              <a:spcAft>
                <a:spcPts val="0"/>
              </a:spcAft>
              <a:buClr>
                <a:schemeClr val="lt1"/>
              </a:buClr>
              <a:buSzPts val="1000"/>
              <a:buFont typeface="Instrument Sans"/>
              <a:buChar char="●"/>
              <a:defRPr/>
            </a:lvl4pPr>
            <a:lvl5pPr indent="-292100" lvl="4" marL="2286000">
              <a:spcBef>
                <a:spcPts val="0"/>
              </a:spcBef>
              <a:spcAft>
                <a:spcPts val="0"/>
              </a:spcAft>
              <a:buClr>
                <a:schemeClr val="lt1"/>
              </a:buClr>
              <a:buSzPts val="1000"/>
              <a:buFont typeface="Instrument Sans"/>
              <a:buChar char="○"/>
              <a:defRPr/>
            </a:lvl5pPr>
            <a:lvl6pPr indent="-292100" lvl="5" marL="2743200">
              <a:spcBef>
                <a:spcPts val="0"/>
              </a:spcBef>
              <a:spcAft>
                <a:spcPts val="0"/>
              </a:spcAft>
              <a:buClr>
                <a:schemeClr val="lt1"/>
              </a:buClr>
              <a:buSzPts val="1000"/>
              <a:buFont typeface="Instrument Sans"/>
              <a:buChar char="■"/>
              <a:defRPr/>
            </a:lvl6pPr>
            <a:lvl7pPr indent="-292100" lvl="6" marL="3200400">
              <a:spcBef>
                <a:spcPts val="0"/>
              </a:spcBef>
              <a:spcAft>
                <a:spcPts val="0"/>
              </a:spcAft>
              <a:buClr>
                <a:schemeClr val="lt1"/>
              </a:buClr>
              <a:buSzPts val="1000"/>
              <a:buFont typeface="Instrument Sans"/>
              <a:buChar char="●"/>
              <a:defRPr/>
            </a:lvl7pPr>
            <a:lvl8pPr indent="-292100" lvl="7" marL="3657600">
              <a:spcBef>
                <a:spcPts val="0"/>
              </a:spcBef>
              <a:spcAft>
                <a:spcPts val="0"/>
              </a:spcAft>
              <a:buClr>
                <a:schemeClr val="lt1"/>
              </a:buClr>
              <a:buSzPts val="1000"/>
              <a:buFont typeface="Instrument Sans"/>
              <a:buChar char="○"/>
              <a:defRPr/>
            </a:lvl8pPr>
            <a:lvl9pPr indent="-292100" lvl="8" marL="4114800">
              <a:spcBef>
                <a:spcPts val="0"/>
              </a:spcBef>
              <a:spcAft>
                <a:spcPts val="0"/>
              </a:spcAft>
              <a:buClr>
                <a:schemeClr val="lt1"/>
              </a:buClr>
              <a:buSzPts val="1000"/>
              <a:buFont typeface="Instrument Sans"/>
              <a:buChar char="■"/>
              <a:defRPr/>
            </a:lvl9pPr>
          </a:lstStyle>
          <a:p/>
        </p:txBody>
      </p:sp>
      <p:sp>
        <p:nvSpPr>
          <p:cNvPr id="119" name="Google Shape;119;p8"/>
          <p:cNvSpPr txBox="1"/>
          <p:nvPr>
            <p:ph idx="23" type="body"/>
          </p:nvPr>
        </p:nvSpPr>
        <p:spPr>
          <a:xfrm>
            <a:off x="7546425" y="3564958"/>
            <a:ext cx="1307700" cy="1082700"/>
          </a:xfrm>
          <a:prstGeom prst="rect">
            <a:avLst/>
          </a:prstGeom>
        </p:spPr>
        <p:txBody>
          <a:bodyPr anchorCtr="0" anchor="t" bIns="0" lIns="0" spcFirstLastPara="1" rIns="0" wrap="square" tIns="0">
            <a:noAutofit/>
          </a:bodyPr>
          <a:lstStyle>
            <a:lvl1pPr indent="-292100" lvl="0" marL="457200">
              <a:spcBef>
                <a:spcPts val="0"/>
              </a:spcBef>
              <a:spcAft>
                <a:spcPts val="0"/>
              </a:spcAft>
              <a:buClr>
                <a:schemeClr val="lt1"/>
              </a:buClr>
              <a:buSzPts val="1000"/>
              <a:buFont typeface="Instrument Sans"/>
              <a:buChar char="●"/>
              <a:defRPr/>
            </a:lvl1pPr>
            <a:lvl2pPr indent="-292100" lvl="1" marL="914400">
              <a:spcBef>
                <a:spcPts val="0"/>
              </a:spcBef>
              <a:spcAft>
                <a:spcPts val="0"/>
              </a:spcAft>
              <a:buClr>
                <a:schemeClr val="lt1"/>
              </a:buClr>
              <a:buSzPts val="1000"/>
              <a:buFont typeface="Instrument Sans"/>
              <a:buChar char="○"/>
              <a:defRPr/>
            </a:lvl2pPr>
            <a:lvl3pPr indent="-292100" lvl="2" marL="1371600">
              <a:spcBef>
                <a:spcPts val="0"/>
              </a:spcBef>
              <a:spcAft>
                <a:spcPts val="0"/>
              </a:spcAft>
              <a:buClr>
                <a:schemeClr val="lt1"/>
              </a:buClr>
              <a:buSzPts val="1000"/>
              <a:buFont typeface="Instrument Sans"/>
              <a:buChar char="■"/>
              <a:defRPr/>
            </a:lvl3pPr>
            <a:lvl4pPr indent="-292100" lvl="3" marL="1828800">
              <a:spcBef>
                <a:spcPts val="0"/>
              </a:spcBef>
              <a:spcAft>
                <a:spcPts val="0"/>
              </a:spcAft>
              <a:buClr>
                <a:schemeClr val="lt1"/>
              </a:buClr>
              <a:buSzPts val="1000"/>
              <a:buFont typeface="Instrument Sans"/>
              <a:buChar char="●"/>
              <a:defRPr/>
            </a:lvl4pPr>
            <a:lvl5pPr indent="-292100" lvl="4" marL="2286000">
              <a:spcBef>
                <a:spcPts val="0"/>
              </a:spcBef>
              <a:spcAft>
                <a:spcPts val="0"/>
              </a:spcAft>
              <a:buClr>
                <a:schemeClr val="lt1"/>
              </a:buClr>
              <a:buSzPts val="1000"/>
              <a:buFont typeface="Instrument Sans"/>
              <a:buChar char="○"/>
              <a:defRPr/>
            </a:lvl5pPr>
            <a:lvl6pPr indent="-292100" lvl="5" marL="2743200">
              <a:spcBef>
                <a:spcPts val="0"/>
              </a:spcBef>
              <a:spcAft>
                <a:spcPts val="0"/>
              </a:spcAft>
              <a:buClr>
                <a:schemeClr val="lt1"/>
              </a:buClr>
              <a:buSzPts val="1000"/>
              <a:buFont typeface="Instrument Sans"/>
              <a:buChar char="■"/>
              <a:defRPr/>
            </a:lvl6pPr>
            <a:lvl7pPr indent="-292100" lvl="6" marL="3200400">
              <a:spcBef>
                <a:spcPts val="0"/>
              </a:spcBef>
              <a:spcAft>
                <a:spcPts val="0"/>
              </a:spcAft>
              <a:buClr>
                <a:schemeClr val="lt1"/>
              </a:buClr>
              <a:buSzPts val="1000"/>
              <a:buFont typeface="Instrument Sans"/>
              <a:buChar char="●"/>
              <a:defRPr/>
            </a:lvl7pPr>
            <a:lvl8pPr indent="-292100" lvl="7" marL="3657600">
              <a:spcBef>
                <a:spcPts val="0"/>
              </a:spcBef>
              <a:spcAft>
                <a:spcPts val="0"/>
              </a:spcAft>
              <a:buClr>
                <a:schemeClr val="lt1"/>
              </a:buClr>
              <a:buSzPts val="1000"/>
              <a:buFont typeface="Instrument Sans"/>
              <a:buChar char="○"/>
              <a:defRPr/>
            </a:lvl8pPr>
            <a:lvl9pPr indent="-292100" lvl="8" marL="4114800">
              <a:spcBef>
                <a:spcPts val="0"/>
              </a:spcBef>
              <a:spcAft>
                <a:spcPts val="0"/>
              </a:spcAft>
              <a:buClr>
                <a:schemeClr val="lt1"/>
              </a:buClr>
              <a:buSzPts val="1000"/>
              <a:buFont typeface="Instrument Sans"/>
              <a:buChar char="■"/>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statement 1">
  <p:cSld name="CUSTOM_4_1">
    <p:bg>
      <p:bgPr>
        <a:blipFill>
          <a:blip r:embed="rId2">
            <a:alphaModFix/>
          </a:blip>
          <a:stretch>
            <a:fillRect/>
          </a:stretch>
        </a:blipFill>
      </p:bgPr>
    </p:bg>
    <p:spTree>
      <p:nvGrpSpPr>
        <p:cNvPr id="120" name="Shape 120"/>
        <p:cNvGrpSpPr/>
        <p:nvPr/>
      </p:nvGrpSpPr>
      <p:grpSpPr>
        <a:xfrm>
          <a:off x="0" y="0"/>
          <a:ext cx="0" cy="0"/>
          <a:chOff x="0" y="0"/>
          <a:chExt cx="0" cy="0"/>
        </a:xfrm>
      </p:grpSpPr>
      <p:sp>
        <p:nvSpPr>
          <p:cNvPr id="121" name="Google Shape;121;p9"/>
          <p:cNvSpPr txBox="1"/>
          <p:nvPr>
            <p:ph idx="1" type="subTitle"/>
          </p:nvPr>
        </p:nvSpPr>
        <p:spPr>
          <a:xfrm>
            <a:off x="284700" y="284400"/>
            <a:ext cx="1965900" cy="192000"/>
          </a:xfrm>
          <a:prstGeom prst="rect">
            <a:avLst/>
          </a:prstGeom>
        </p:spPr>
        <p:txBody>
          <a:bodyPr anchorCtr="0" anchor="t" bIns="0" lIns="0" spcFirstLastPara="1" rIns="0" wrap="square" tIns="0">
            <a:noAutofit/>
          </a:bodyPr>
          <a:lstStyle>
            <a:lvl1pPr lvl="0">
              <a:spcBef>
                <a:spcPts val="0"/>
              </a:spcBef>
              <a:spcAft>
                <a:spcPts val="0"/>
              </a:spcAft>
              <a:buClr>
                <a:schemeClr val="accent5"/>
              </a:buClr>
              <a:buSzPts val="700"/>
              <a:buFont typeface="Instrument Sans"/>
              <a:buNone/>
              <a:defRPr sz="700">
                <a:solidFill>
                  <a:schemeClr val="accent5"/>
                </a:solidFill>
              </a:defRPr>
            </a:lvl1pPr>
            <a:lvl2pPr lvl="1">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2pPr>
            <a:lvl3pPr lvl="2">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3pPr>
            <a:lvl4pPr lvl="3">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4pPr>
            <a:lvl5pPr lvl="4">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5pPr>
            <a:lvl6pPr lvl="5">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6pPr>
            <a:lvl7pPr lvl="6">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7pPr>
            <a:lvl8pPr lvl="7">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8pPr>
            <a:lvl9pPr lvl="8">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9pPr>
          </a:lstStyle>
          <a:p/>
        </p:txBody>
      </p:sp>
      <p:sp>
        <p:nvSpPr>
          <p:cNvPr id="122" name="Google Shape;122;p9"/>
          <p:cNvSpPr txBox="1"/>
          <p:nvPr>
            <p:ph idx="2" type="subTitle"/>
          </p:nvPr>
        </p:nvSpPr>
        <p:spPr>
          <a:xfrm>
            <a:off x="6890875" y="284400"/>
            <a:ext cx="1965900" cy="192000"/>
          </a:xfrm>
          <a:prstGeom prst="rect">
            <a:avLst/>
          </a:prstGeom>
        </p:spPr>
        <p:txBody>
          <a:bodyPr anchorCtr="0" anchor="t" bIns="0" lIns="0" spcFirstLastPara="1" rIns="0" wrap="square" tIns="0">
            <a:noAutofit/>
          </a:bodyPr>
          <a:lstStyle>
            <a:lvl1pPr lvl="0" algn="r">
              <a:spcBef>
                <a:spcPts val="0"/>
              </a:spcBef>
              <a:spcAft>
                <a:spcPts val="0"/>
              </a:spcAft>
              <a:buClr>
                <a:schemeClr val="accent5"/>
              </a:buClr>
              <a:buSzPts val="700"/>
              <a:buFont typeface="Instrument Sans"/>
              <a:buNone/>
              <a:defRPr sz="700">
                <a:solidFill>
                  <a:schemeClr val="accent5"/>
                </a:solidFill>
              </a:defRPr>
            </a:lvl1pPr>
            <a:lvl2pPr lvl="1"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2pPr>
            <a:lvl3pPr lvl="2"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3pPr>
            <a:lvl4pPr lvl="3"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4pPr>
            <a:lvl5pPr lvl="4"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5pPr>
            <a:lvl6pPr lvl="5"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6pPr>
            <a:lvl7pPr lvl="6"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7pPr>
            <a:lvl8pPr lvl="7"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8pPr>
            <a:lvl9pPr lvl="8"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9pPr>
          </a:lstStyle>
          <a:p/>
        </p:txBody>
      </p:sp>
      <p:sp>
        <p:nvSpPr>
          <p:cNvPr id="123" name="Google Shape;123;p9"/>
          <p:cNvSpPr txBox="1"/>
          <p:nvPr>
            <p:ph idx="3" type="body"/>
          </p:nvPr>
        </p:nvSpPr>
        <p:spPr>
          <a:xfrm>
            <a:off x="360300" y="2181900"/>
            <a:ext cx="8496600" cy="2486700"/>
          </a:xfrm>
          <a:prstGeom prst="rect">
            <a:avLst/>
          </a:prstGeom>
        </p:spPr>
        <p:txBody>
          <a:bodyPr anchorCtr="0" anchor="b" bIns="0" lIns="0" spcFirstLastPara="1" rIns="0" wrap="square" tIns="0">
            <a:noAutofit/>
          </a:bodyPr>
          <a:lstStyle>
            <a:lvl1pPr indent="-228600" lvl="0" marL="457200">
              <a:lnSpc>
                <a:spcPct val="85000"/>
              </a:lnSpc>
              <a:spcBef>
                <a:spcPts val="0"/>
              </a:spcBef>
              <a:spcAft>
                <a:spcPts val="0"/>
              </a:spcAft>
              <a:buNone/>
              <a:defRPr sz="3600"/>
            </a:lvl1pPr>
            <a:lvl2pPr indent="-228600" lvl="1" marL="914400">
              <a:lnSpc>
                <a:spcPct val="85000"/>
              </a:lnSpc>
              <a:spcBef>
                <a:spcPts val="0"/>
              </a:spcBef>
              <a:spcAft>
                <a:spcPts val="0"/>
              </a:spcAft>
              <a:buNone/>
              <a:defRPr sz="3600"/>
            </a:lvl2pPr>
            <a:lvl3pPr indent="-228600" lvl="2" marL="1371600">
              <a:lnSpc>
                <a:spcPct val="85000"/>
              </a:lnSpc>
              <a:spcBef>
                <a:spcPts val="0"/>
              </a:spcBef>
              <a:spcAft>
                <a:spcPts val="0"/>
              </a:spcAft>
              <a:buNone/>
              <a:defRPr sz="3600"/>
            </a:lvl3pPr>
            <a:lvl4pPr indent="-228600" lvl="3" marL="1828800">
              <a:lnSpc>
                <a:spcPct val="85000"/>
              </a:lnSpc>
              <a:spcBef>
                <a:spcPts val="0"/>
              </a:spcBef>
              <a:spcAft>
                <a:spcPts val="0"/>
              </a:spcAft>
              <a:buNone/>
              <a:defRPr sz="3600"/>
            </a:lvl4pPr>
            <a:lvl5pPr indent="-228600" lvl="4" marL="2286000">
              <a:lnSpc>
                <a:spcPct val="85000"/>
              </a:lnSpc>
              <a:spcBef>
                <a:spcPts val="0"/>
              </a:spcBef>
              <a:spcAft>
                <a:spcPts val="0"/>
              </a:spcAft>
              <a:buNone/>
              <a:defRPr sz="3600"/>
            </a:lvl5pPr>
            <a:lvl6pPr indent="-228600" lvl="5" marL="2743200">
              <a:lnSpc>
                <a:spcPct val="85000"/>
              </a:lnSpc>
              <a:spcBef>
                <a:spcPts val="0"/>
              </a:spcBef>
              <a:spcAft>
                <a:spcPts val="0"/>
              </a:spcAft>
              <a:buNone/>
              <a:defRPr sz="3600"/>
            </a:lvl6pPr>
            <a:lvl7pPr indent="-228600" lvl="6" marL="3200400">
              <a:lnSpc>
                <a:spcPct val="85000"/>
              </a:lnSpc>
              <a:spcBef>
                <a:spcPts val="0"/>
              </a:spcBef>
              <a:spcAft>
                <a:spcPts val="0"/>
              </a:spcAft>
              <a:buNone/>
              <a:defRPr sz="3600"/>
            </a:lvl7pPr>
            <a:lvl8pPr indent="-228600" lvl="7" marL="3657600">
              <a:lnSpc>
                <a:spcPct val="85000"/>
              </a:lnSpc>
              <a:spcBef>
                <a:spcPts val="0"/>
              </a:spcBef>
              <a:spcAft>
                <a:spcPts val="0"/>
              </a:spcAft>
              <a:buNone/>
              <a:defRPr sz="3600"/>
            </a:lvl8pPr>
            <a:lvl9pPr indent="-228600" lvl="8" marL="4114800">
              <a:lnSpc>
                <a:spcPct val="85000"/>
              </a:lnSpc>
              <a:spcBef>
                <a:spcPts val="0"/>
              </a:spcBef>
              <a:spcAft>
                <a:spcPts val="0"/>
              </a:spcAft>
              <a:buNone/>
              <a:defRPr sz="3600"/>
            </a:lvl9pPr>
          </a:lstStyle>
          <a:p/>
        </p:txBody>
      </p:sp>
      <p:sp>
        <p:nvSpPr>
          <p:cNvPr id="124" name="Google Shape;124;p9"/>
          <p:cNvSpPr txBox="1"/>
          <p:nvPr>
            <p:ph idx="12" type="sldNum"/>
          </p:nvPr>
        </p:nvSpPr>
        <p:spPr>
          <a:xfrm>
            <a:off x="8556779" y="4668600"/>
            <a:ext cx="300000" cy="196800"/>
          </a:xfrm>
          <a:prstGeom prst="rect">
            <a:avLst/>
          </a:prstGeom>
          <a:noFill/>
          <a:ln>
            <a:noFill/>
          </a:ln>
        </p:spPr>
        <p:txBody>
          <a:bodyPr anchorCtr="0" anchor="b" bIns="0" lIns="0" spcFirstLastPara="1" rIns="0" wrap="square" tIns="0">
            <a:noAutofit/>
          </a:bodyPr>
          <a:lstStyle>
            <a:lvl1pPr lvl="0" algn="r">
              <a:buNone/>
              <a:defRPr sz="700">
                <a:solidFill>
                  <a:schemeClr val="accent6"/>
                </a:solidFill>
                <a:latin typeface="Instrument Sans"/>
                <a:ea typeface="Instrument Sans"/>
                <a:cs typeface="Instrument Sans"/>
                <a:sym typeface="Instrument Sans"/>
              </a:defRPr>
            </a:lvl1pPr>
            <a:lvl2pPr lvl="1" algn="r">
              <a:buNone/>
              <a:defRPr sz="700">
                <a:solidFill>
                  <a:schemeClr val="accent6"/>
                </a:solidFill>
                <a:latin typeface="Instrument Sans"/>
                <a:ea typeface="Instrument Sans"/>
                <a:cs typeface="Instrument Sans"/>
                <a:sym typeface="Instrument Sans"/>
              </a:defRPr>
            </a:lvl2pPr>
            <a:lvl3pPr lvl="2" algn="r">
              <a:buNone/>
              <a:defRPr sz="700">
                <a:solidFill>
                  <a:schemeClr val="accent6"/>
                </a:solidFill>
                <a:latin typeface="Instrument Sans"/>
                <a:ea typeface="Instrument Sans"/>
                <a:cs typeface="Instrument Sans"/>
                <a:sym typeface="Instrument Sans"/>
              </a:defRPr>
            </a:lvl3pPr>
            <a:lvl4pPr lvl="3" algn="r">
              <a:buNone/>
              <a:defRPr sz="700">
                <a:solidFill>
                  <a:schemeClr val="accent6"/>
                </a:solidFill>
                <a:latin typeface="Instrument Sans"/>
                <a:ea typeface="Instrument Sans"/>
                <a:cs typeface="Instrument Sans"/>
                <a:sym typeface="Instrument Sans"/>
              </a:defRPr>
            </a:lvl4pPr>
            <a:lvl5pPr lvl="4" algn="r">
              <a:buNone/>
              <a:defRPr sz="700">
                <a:solidFill>
                  <a:schemeClr val="accent6"/>
                </a:solidFill>
                <a:latin typeface="Instrument Sans"/>
                <a:ea typeface="Instrument Sans"/>
                <a:cs typeface="Instrument Sans"/>
                <a:sym typeface="Instrument Sans"/>
              </a:defRPr>
            </a:lvl5pPr>
            <a:lvl6pPr lvl="5" algn="r">
              <a:buNone/>
              <a:defRPr sz="700">
                <a:solidFill>
                  <a:schemeClr val="accent6"/>
                </a:solidFill>
                <a:latin typeface="Instrument Sans"/>
                <a:ea typeface="Instrument Sans"/>
                <a:cs typeface="Instrument Sans"/>
                <a:sym typeface="Instrument Sans"/>
              </a:defRPr>
            </a:lvl6pPr>
            <a:lvl7pPr lvl="6" algn="r">
              <a:buNone/>
              <a:defRPr sz="700">
                <a:solidFill>
                  <a:schemeClr val="accent6"/>
                </a:solidFill>
                <a:latin typeface="Instrument Sans"/>
                <a:ea typeface="Instrument Sans"/>
                <a:cs typeface="Instrument Sans"/>
                <a:sym typeface="Instrument Sans"/>
              </a:defRPr>
            </a:lvl7pPr>
            <a:lvl8pPr lvl="7" algn="r">
              <a:buNone/>
              <a:defRPr sz="700">
                <a:solidFill>
                  <a:schemeClr val="accent6"/>
                </a:solidFill>
                <a:latin typeface="Instrument Sans"/>
                <a:ea typeface="Instrument Sans"/>
                <a:cs typeface="Instrument Sans"/>
                <a:sym typeface="Instrument Sans"/>
              </a:defRPr>
            </a:lvl8pPr>
            <a:lvl9pPr lvl="8" algn="r">
              <a:buNone/>
              <a:defRPr sz="700">
                <a:solidFill>
                  <a:schemeClr val="accent6"/>
                </a:solidFill>
                <a:latin typeface="Instrument Sans"/>
                <a:ea typeface="Instrument Sans"/>
                <a:cs typeface="Instrument Sans"/>
                <a:sym typeface="Instrument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ALT 1">
  <p:cSld name="BLANK_1_1_1_2">
    <p:bg>
      <p:bgPr>
        <a:blipFill>
          <a:blip r:embed="rId2">
            <a:alphaModFix/>
          </a:blip>
          <a:stretch>
            <a:fillRect/>
          </a:stretch>
        </a:blipFill>
      </p:bgPr>
    </p:bg>
    <p:spTree>
      <p:nvGrpSpPr>
        <p:cNvPr id="125" name="Shape 125"/>
        <p:cNvGrpSpPr/>
        <p:nvPr/>
      </p:nvGrpSpPr>
      <p:grpSpPr>
        <a:xfrm>
          <a:off x="0" y="0"/>
          <a:ext cx="0" cy="0"/>
          <a:chOff x="0" y="0"/>
          <a:chExt cx="0" cy="0"/>
        </a:xfrm>
      </p:grpSpPr>
      <p:sp>
        <p:nvSpPr>
          <p:cNvPr id="126" name="Google Shape;126;p10"/>
          <p:cNvSpPr txBox="1"/>
          <p:nvPr>
            <p:ph type="title"/>
          </p:nvPr>
        </p:nvSpPr>
        <p:spPr>
          <a:xfrm>
            <a:off x="284700" y="474750"/>
            <a:ext cx="4227300" cy="965400"/>
          </a:xfrm>
          <a:prstGeom prst="rect">
            <a:avLst/>
          </a:prstGeom>
        </p:spPr>
        <p:txBody>
          <a:bodyPr anchorCtr="0" anchor="b" bIns="0" lIns="0" spcFirstLastPara="1" rIns="91425" wrap="square" tIns="0">
            <a:noAutofit/>
          </a:bodyPr>
          <a:lstStyle>
            <a:lvl1pPr lvl="0">
              <a:lnSpc>
                <a:spcPct val="90000"/>
              </a:lnSpc>
              <a:spcBef>
                <a:spcPts val="0"/>
              </a:spcBef>
              <a:spcAft>
                <a:spcPts val="0"/>
              </a:spcAft>
              <a:buNone/>
              <a:defRPr sz="3000"/>
            </a:lvl1pPr>
            <a:lvl2pPr lvl="1">
              <a:lnSpc>
                <a:spcPct val="115000"/>
              </a:lnSpc>
              <a:spcBef>
                <a:spcPts val="0"/>
              </a:spcBef>
              <a:spcAft>
                <a:spcPts val="0"/>
              </a:spcAft>
              <a:buNone/>
              <a:defRPr sz="3000"/>
            </a:lvl2pPr>
            <a:lvl3pPr lvl="2">
              <a:lnSpc>
                <a:spcPct val="115000"/>
              </a:lnSpc>
              <a:spcBef>
                <a:spcPts val="0"/>
              </a:spcBef>
              <a:spcAft>
                <a:spcPts val="0"/>
              </a:spcAft>
              <a:buNone/>
              <a:defRPr sz="3000"/>
            </a:lvl3pPr>
            <a:lvl4pPr lvl="3">
              <a:lnSpc>
                <a:spcPct val="115000"/>
              </a:lnSpc>
              <a:spcBef>
                <a:spcPts val="0"/>
              </a:spcBef>
              <a:spcAft>
                <a:spcPts val="0"/>
              </a:spcAft>
              <a:buNone/>
              <a:defRPr sz="3000"/>
            </a:lvl4pPr>
            <a:lvl5pPr lvl="4">
              <a:lnSpc>
                <a:spcPct val="115000"/>
              </a:lnSpc>
              <a:spcBef>
                <a:spcPts val="0"/>
              </a:spcBef>
              <a:spcAft>
                <a:spcPts val="0"/>
              </a:spcAft>
              <a:buNone/>
              <a:defRPr sz="3000"/>
            </a:lvl5pPr>
            <a:lvl6pPr lvl="5">
              <a:lnSpc>
                <a:spcPct val="115000"/>
              </a:lnSpc>
              <a:spcBef>
                <a:spcPts val="0"/>
              </a:spcBef>
              <a:spcAft>
                <a:spcPts val="0"/>
              </a:spcAft>
              <a:buNone/>
              <a:defRPr sz="3000"/>
            </a:lvl6pPr>
            <a:lvl7pPr lvl="6">
              <a:lnSpc>
                <a:spcPct val="115000"/>
              </a:lnSpc>
              <a:spcBef>
                <a:spcPts val="0"/>
              </a:spcBef>
              <a:spcAft>
                <a:spcPts val="0"/>
              </a:spcAft>
              <a:buNone/>
              <a:defRPr sz="3000"/>
            </a:lvl7pPr>
            <a:lvl8pPr lvl="7">
              <a:lnSpc>
                <a:spcPct val="115000"/>
              </a:lnSpc>
              <a:spcBef>
                <a:spcPts val="0"/>
              </a:spcBef>
              <a:spcAft>
                <a:spcPts val="0"/>
              </a:spcAft>
              <a:buNone/>
              <a:defRPr sz="3000"/>
            </a:lvl8pPr>
            <a:lvl9pPr lvl="8">
              <a:lnSpc>
                <a:spcPct val="115000"/>
              </a:lnSpc>
              <a:spcBef>
                <a:spcPts val="0"/>
              </a:spcBef>
              <a:spcAft>
                <a:spcPts val="0"/>
              </a:spcAft>
              <a:buNone/>
              <a:defRPr sz="3000"/>
            </a:lvl9pPr>
          </a:lstStyle>
          <a:p/>
        </p:txBody>
      </p:sp>
      <p:sp>
        <p:nvSpPr>
          <p:cNvPr id="127" name="Google Shape;127;p10"/>
          <p:cNvSpPr/>
          <p:nvPr>
            <p:ph idx="2" type="pic"/>
          </p:nvPr>
        </p:nvSpPr>
        <p:spPr>
          <a:xfrm>
            <a:off x="4629600" y="474750"/>
            <a:ext cx="4227300" cy="4194000"/>
          </a:xfrm>
          <a:prstGeom prst="roundRect">
            <a:avLst>
              <a:gd fmla="val 5294" name="adj"/>
            </a:avLst>
          </a:prstGeom>
          <a:noFill/>
          <a:ln>
            <a:noFill/>
          </a:ln>
        </p:spPr>
      </p:sp>
      <p:sp>
        <p:nvSpPr>
          <p:cNvPr id="128" name="Google Shape;128;p10"/>
          <p:cNvSpPr txBox="1"/>
          <p:nvPr>
            <p:ph idx="1" type="body"/>
          </p:nvPr>
        </p:nvSpPr>
        <p:spPr>
          <a:xfrm>
            <a:off x="284700" y="3065325"/>
            <a:ext cx="2772600" cy="1603200"/>
          </a:xfrm>
          <a:prstGeom prst="rect">
            <a:avLst/>
          </a:prstGeom>
        </p:spPr>
        <p:txBody>
          <a:bodyPr anchorCtr="0" anchor="b" bIns="0" lIns="0" spcFirstLastPara="1" rIns="0" wrap="square" tIns="0">
            <a:noAutofit/>
          </a:bodyPr>
          <a:lstStyle>
            <a:lvl1pPr indent="-304800" lvl="0" marL="457200">
              <a:spcBef>
                <a:spcPts val="0"/>
              </a:spcBef>
              <a:spcAft>
                <a:spcPts val="0"/>
              </a:spcAft>
              <a:buClr>
                <a:schemeClr val="lt1"/>
              </a:buClr>
              <a:buSzPts val="1200"/>
              <a:buChar char="●"/>
              <a:defRPr sz="1200"/>
            </a:lvl1pPr>
            <a:lvl2pPr indent="-304800" lvl="1" marL="914400">
              <a:spcBef>
                <a:spcPts val="800"/>
              </a:spcBef>
              <a:spcAft>
                <a:spcPts val="0"/>
              </a:spcAft>
              <a:buClr>
                <a:schemeClr val="lt1"/>
              </a:buClr>
              <a:buSzPts val="1200"/>
              <a:buChar char="○"/>
              <a:defRPr sz="1200"/>
            </a:lvl2pPr>
            <a:lvl3pPr indent="-304800" lvl="2" marL="1371600">
              <a:spcBef>
                <a:spcPts val="800"/>
              </a:spcBef>
              <a:spcAft>
                <a:spcPts val="0"/>
              </a:spcAft>
              <a:buClr>
                <a:schemeClr val="lt1"/>
              </a:buClr>
              <a:buSzPts val="1200"/>
              <a:buChar char="■"/>
              <a:defRPr sz="1200"/>
            </a:lvl3pPr>
            <a:lvl4pPr indent="-304800" lvl="3" marL="1828800">
              <a:spcBef>
                <a:spcPts val="800"/>
              </a:spcBef>
              <a:spcAft>
                <a:spcPts val="0"/>
              </a:spcAft>
              <a:buClr>
                <a:schemeClr val="lt1"/>
              </a:buClr>
              <a:buSzPts val="1200"/>
              <a:buChar char="●"/>
              <a:defRPr sz="1200"/>
            </a:lvl4pPr>
            <a:lvl5pPr indent="-304800" lvl="4" marL="2286000">
              <a:spcBef>
                <a:spcPts val="800"/>
              </a:spcBef>
              <a:spcAft>
                <a:spcPts val="0"/>
              </a:spcAft>
              <a:buClr>
                <a:schemeClr val="lt1"/>
              </a:buClr>
              <a:buSzPts val="1200"/>
              <a:buChar char="○"/>
              <a:defRPr sz="1200"/>
            </a:lvl5pPr>
            <a:lvl6pPr indent="-304800" lvl="5" marL="2743200">
              <a:spcBef>
                <a:spcPts val="800"/>
              </a:spcBef>
              <a:spcAft>
                <a:spcPts val="0"/>
              </a:spcAft>
              <a:buClr>
                <a:schemeClr val="lt1"/>
              </a:buClr>
              <a:buSzPts val="1200"/>
              <a:buChar char="■"/>
              <a:defRPr sz="1200"/>
            </a:lvl6pPr>
            <a:lvl7pPr indent="-304800" lvl="6" marL="3200400">
              <a:spcBef>
                <a:spcPts val="800"/>
              </a:spcBef>
              <a:spcAft>
                <a:spcPts val="0"/>
              </a:spcAft>
              <a:buClr>
                <a:schemeClr val="lt1"/>
              </a:buClr>
              <a:buSzPts val="1200"/>
              <a:buChar char="●"/>
              <a:defRPr sz="1200"/>
            </a:lvl7pPr>
            <a:lvl8pPr indent="-304800" lvl="7" marL="3657600">
              <a:spcBef>
                <a:spcPts val="800"/>
              </a:spcBef>
              <a:spcAft>
                <a:spcPts val="0"/>
              </a:spcAft>
              <a:buClr>
                <a:schemeClr val="lt1"/>
              </a:buClr>
              <a:buSzPts val="1200"/>
              <a:buChar char="○"/>
              <a:defRPr sz="1200"/>
            </a:lvl8pPr>
            <a:lvl9pPr indent="-304800" lvl="8" marL="4114800">
              <a:spcBef>
                <a:spcPts val="800"/>
              </a:spcBef>
              <a:spcAft>
                <a:spcPts val="800"/>
              </a:spcAft>
              <a:buClr>
                <a:schemeClr val="lt1"/>
              </a:buClr>
              <a:buSzPts val="1200"/>
              <a:buChar char="■"/>
              <a:defRPr sz="1200"/>
            </a:lvl9pPr>
          </a:lstStyle>
          <a:p/>
        </p:txBody>
      </p:sp>
      <p:sp>
        <p:nvSpPr>
          <p:cNvPr id="129" name="Google Shape;129;p10"/>
          <p:cNvSpPr txBox="1"/>
          <p:nvPr>
            <p:ph idx="3" type="subTitle"/>
          </p:nvPr>
        </p:nvSpPr>
        <p:spPr>
          <a:xfrm>
            <a:off x="284700" y="284400"/>
            <a:ext cx="1965900" cy="192000"/>
          </a:xfrm>
          <a:prstGeom prst="rect">
            <a:avLst/>
          </a:prstGeom>
        </p:spPr>
        <p:txBody>
          <a:bodyPr anchorCtr="0" anchor="t" bIns="0" lIns="0" spcFirstLastPara="1" rIns="0" wrap="square" tIns="0">
            <a:noAutofit/>
          </a:bodyPr>
          <a:lstStyle>
            <a:lvl1pPr lvl="0">
              <a:spcBef>
                <a:spcPts val="0"/>
              </a:spcBef>
              <a:spcAft>
                <a:spcPts val="0"/>
              </a:spcAft>
              <a:buClr>
                <a:schemeClr val="accent5"/>
              </a:buClr>
              <a:buSzPts val="700"/>
              <a:buFont typeface="Instrument Sans"/>
              <a:buNone/>
              <a:defRPr sz="700">
                <a:solidFill>
                  <a:schemeClr val="accent5"/>
                </a:solidFill>
              </a:defRPr>
            </a:lvl1pPr>
            <a:lvl2pPr lvl="1">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2pPr>
            <a:lvl3pPr lvl="2">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3pPr>
            <a:lvl4pPr lvl="3">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4pPr>
            <a:lvl5pPr lvl="4">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5pPr>
            <a:lvl6pPr lvl="5">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6pPr>
            <a:lvl7pPr lvl="6">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7pPr>
            <a:lvl8pPr lvl="7">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8pPr>
            <a:lvl9pPr lvl="8">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9pPr>
          </a:lstStyle>
          <a:p/>
        </p:txBody>
      </p:sp>
      <p:sp>
        <p:nvSpPr>
          <p:cNvPr id="130" name="Google Shape;130;p10"/>
          <p:cNvSpPr txBox="1"/>
          <p:nvPr>
            <p:ph idx="4" type="subTitle"/>
          </p:nvPr>
        </p:nvSpPr>
        <p:spPr>
          <a:xfrm>
            <a:off x="6890875" y="284400"/>
            <a:ext cx="1965900" cy="192000"/>
          </a:xfrm>
          <a:prstGeom prst="rect">
            <a:avLst/>
          </a:prstGeom>
        </p:spPr>
        <p:txBody>
          <a:bodyPr anchorCtr="0" anchor="t" bIns="0" lIns="0" spcFirstLastPara="1" rIns="0" wrap="square" tIns="0">
            <a:noAutofit/>
          </a:bodyPr>
          <a:lstStyle>
            <a:lvl1pPr lvl="0" algn="r">
              <a:spcBef>
                <a:spcPts val="0"/>
              </a:spcBef>
              <a:spcAft>
                <a:spcPts val="0"/>
              </a:spcAft>
              <a:buClr>
                <a:schemeClr val="accent5"/>
              </a:buClr>
              <a:buSzPts val="700"/>
              <a:buFont typeface="Instrument Sans"/>
              <a:buNone/>
              <a:defRPr sz="700">
                <a:solidFill>
                  <a:schemeClr val="accent5"/>
                </a:solidFill>
              </a:defRPr>
            </a:lvl1pPr>
            <a:lvl2pPr lvl="1"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2pPr>
            <a:lvl3pPr lvl="2"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3pPr>
            <a:lvl4pPr lvl="3"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4pPr>
            <a:lvl5pPr lvl="4"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5pPr>
            <a:lvl6pPr lvl="5"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6pPr>
            <a:lvl7pPr lvl="6"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7pPr>
            <a:lvl8pPr lvl="7"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8pPr>
            <a:lvl9pPr lvl="8"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9pPr>
          </a:lstStyle>
          <a:p/>
        </p:txBody>
      </p:sp>
      <p:sp>
        <p:nvSpPr>
          <p:cNvPr id="131" name="Google Shape;131;p10"/>
          <p:cNvSpPr txBox="1"/>
          <p:nvPr>
            <p:ph idx="12" type="sldNum"/>
          </p:nvPr>
        </p:nvSpPr>
        <p:spPr>
          <a:xfrm>
            <a:off x="8556779" y="4668600"/>
            <a:ext cx="300000" cy="196800"/>
          </a:xfrm>
          <a:prstGeom prst="rect">
            <a:avLst/>
          </a:prstGeom>
          <a:noFill/>
          <a:ln>
            <a:noFill/>
          </a:ln>
        </p:spPr>
        <p:txBody>
          <a:bodyPr anchorCtr="0" anchor="b" bIns="0" lIns="0" spcFirstLastPara="1" rIns="0" wrap="square" tIns="0">
            <a:noAutofit/>
          </a:bodyPr>
          <a:lstStyle>
            <a:lvl1pPr lvl="0" algn="r">
              <a:buNone/>
              <a:defRPr sz="700">
                <a:solidFill>
                  <a:schemeClr val="accent6"/>
                </a:solidFill>
                <a:latin typeface="Instrument Sans"/>
                <a:ea typeface="Instrument Sans"/>
                <a:cs typeface="Instrument Sans"/>
                <a:sym typeface="Instrument Sans"/>
              </a:defRPr>
            </a:lvl1pPr>
            <a:lvl2pPr lvl="1" algn="r">
              <a:buNone/>
              <a:defRPr sz="700">
                <a:solidFill>
                  <a:schemeClr val="accent6"/>
                </a:solidFill>
                <a:latin typeface="Instrument Sans"/>
                <a:ea typeface="Instrument Sans"/>
                <a:cs typeface="Instrument Sans"/>
                <a:sym typeface="Instrument Sans"/>
              </a:defRPr>
            </a:lvl2pPr>
            <a:lvl3pPr lvl="2" algn="r">
              <a:buNone/>
              <a:defRPr sz="700">
                <a:solidFill>
                  <a:schemeClr val="accent6"/>
                </a:solidFill>
                <a:latin typeface="Instrument Sans"/>
                <a:ea typeface="Instrument Sans"/>
                <a:cs typeface="Instrument Sans"/>
                <a:sym typeface="Instrument Sans"/>
              </a:defRPr>
            </a:lvl3pPr>
            <a:lvl4pPr lvl="3" algn="r">
              <a:buNone/>
              <a:defRPr sz="700">
                <a:solidFill>
                  <a:schemeClr val="accent6"/>
                </a:solidFill>
                <a:latin typeface="Instrument Sans"/>
                <a:ea typeface="Instrument Sans"/>
                <a:cs typeface="Instrument Sans"/>
                <a:sym typeface="Instrument Sans"/>
              </a:defRPr>
            </a:lvl4pPr>
            <a:lvl5pPr lvl="4" algn="r">
              <a:buNone/>
              <a:defRPr sz="700">
                <a:solidFill>
                  <a:schemeClr val="accent6"/>
                </a:solidFill>
                <a:latin typeface="Instrument Sans"/>
                <a:ea typeface="Instrument Sans"/>
                <a:cs typeface="Instrument Sans"/>
                <a:sym typeface="Instrument Sans"/>
              </a:defRPr>
            </a:lvl5pPr>
            <a:lvl6pPr lvl="5" algn="r">
              <a:buNone/>
              <a:defRPr sz="700">
                <a:solidFill>
                  <a:schemeClr val="accent6"/>
                </a:solidFill>
                <a:latin typeface="Instrument Sans"/>
                <a:ea typeface="Instrument Sans"/>
                <a:cs typeface="Instrument Sans"/>
                <a:sym typeface="Instrument Sans"/>
              </a:defRPr>
            </a:lvl6pPr>
            <a:lvl7pPr lvl="6" algn="r">
              <a:buNone/>
              <a:defRPr sz="700">
                <a:solidFill>
                  <a:schemeClr val="accent6"/>
                </a:solidFill>
                <a:latin typeface="Instrument Sans"/>
                <a:ea typeface="Instrument Sans"/>
                <a:cs typeface="Instrument Sans"/>
                <a:sym typeface="Instrument Sans"/>
              </a:defRPr>
            </a:lvl7pPr>
            <a:lvl8pPr lvl="7" algn="r">
              <a:buNone/>
              <a:defRPr sz="700">
                <a:solidFill>
                  <a:schemeClr val="accent6"/>
                </a:solidFill>
                <a:latin typeface="Instrument Sans"/>
                <a:ea typeface="Instrument Sans"/>
                <a:cs typeface="Instrument Sans"/>
                <a:sym typeface="Instrument Sans"/>
              </a:defRPr>
            </a:lvl8pPr>
            <a:lvl9pPr lvl="8" algn="r">
              <a:buNone/>
              <a:defRPr sz="700">
                <a:solidFill>
                  <a:schemeClr val="accent6"/>
                </a:solidFill>
                <a:latin typeface="Instrument Sans"/>
                <a:ea typeface="Instrument Sans"/>
                <a:cs typeface="Instrument Sans"/>
                <a:sym typeface="Instrument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slideLayout" Target="../slideLayouts/slideLayout4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50" Type="http://schemas.openxmlformats.org/officeDocument/2006/relationships/theme" Target="../theme/theme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idx="1" type="body"/>
          </p:nvPr>
        </p:nvSpPr>
        <p:spPr>
          <a:xfrm>
            <a:off x="228600" y="1833125"/>
            <a:ext cx="5760600" cy="3460200"/>
          </a:xfrm>
          <a:prstGeom prst="rect">
            <a:avLst/>
          </a:prstGeom>
          <a:noFill/>
          <a:ln>
            <a:noFill/>
          </a:ln>
        </p:spPr>
        <p:txBody>
          <a:bodyPr anchorCtr="0" anchor="t" bIns="91425" lIns="0" spcFirstLastPara="1" rIns="91425" wrap="square" tIns="91425">
            <a:noAutofit/>
          </a:bodyPr>
          <a:lstStyle>
            <a:lvl1pPr indent="-292100" lvl="0" marL="457200">
              <a:lnSpc>
                <a:spcPct val="115000"/>
              </a:lnSpc>
              <a:spcBef>
                <a:spcPts val="0"/>
              </a:spcBef>
              <a:spcAft>
                <a:spcPts val="0"/>
              </a:spcAft>
              <a:buClr>
                <a:schemeClr val="lt1"/>
              </a:buClr>
              <a:buSzPts val="1000"/>
              <a:buFont typeface="Instrument Sans"/>
              <a:buChar char="●"/>
              <a:defRPr sz="1000">
                <a:solidFill>
                  <a:schemeClr val="lt1"/>
                </a:solidFill>
                <a:latin typeface="Instrument Sans"/>
                <a:ea typeface="Instrument Sans"/>
                <a:cs typeface="Instrument Sans"/>
                <a:sym typeface="Instrument Sans"/>
              </a:defRPr>
            </a:lvl1pPr>
            <a:lvl2pPr indent="-292100" lvl="1" marL="914400">
              <a:lnSpc>
                <a:spcPct val="115000"/>
              </a:lnSpc>
              <a:spcBef>
                <a:spcPts val="800"/>
              </a:spcBef>
              <a:spcAft>
                <a:spcPts val="0"/>
              </a:spcAft>
              <a:buClr>
                <a:schemeClr val="lt1"/>
              </a:buClr>
              <a:buSzPts val="1000"/>
              <a:buFont typeface="Instrument Sans"/>
              <a:buChar char="○"/>
              <a:defRPr sz="1000">
                <a:solidFill>
                  <a:schemeClr val="lt1"/>
                </a:solidFill>
                <a:latin typeface="Instrument Sans"/>
                <a:ea typeface="Instrument Sans"/>
                <a:cs typeface="Instrument Sans"/>
                <a:sym typeface="Instrument Sans"/>
              </a:defRPr>
            </a:lvl2pPr>
            <a:lvl3pPr indent="-292100" lvl="2" marL="1371600">
              <a:lnSpc>
                <a:spcPct val="115000"/>
              </a:lnSpc>
              <a:spcBef>
                <a:spcPts val="800"/>
              </a:spcBef>
              <a:spcAft>
                <a:spcPts val="0"/>
              </a:spcAft>
              <a:buClr>
                <a:schemeClr val="lt1"/>
              </a:buClr>
              <a:buSzPts val="1000"/>
              <a:buFont typeface="Instrument Sans"/>
              <a:buChar char="■"/>
              <a:defRPr sz="1000">
                <a:solidFill>
                  <a:schemeClr val="lt1"/>
                </a:solidFill>
                <a:latin typeface="Instrument Sans"/>
                <a:ea typeface="Instrument Sans"/>
                <a:cs typeface="Instrument Sans"/>
                <a:sym typeface="Instrument Sans"/>
              </a:defRPr>
            </a:lvl3pPr>
            <a:lvl4pPr indent="-292100" lvl="3" marL="1828800">
              <a:lnSpc>
                <a:spcPct val="115000"/>
              </a:lnSpc>
              <a:spcBef>
                <a:spcPts val="800"/>
              </a:spcBef>
              <a:spcAft>
                <a:spcPts val="0"/>
              </a:spcAft>
              <a:buClr>
                <a:schemeClr val="lt1"/>
              </a:buClr>
              <a:buSzPts val="1000"/>
              <a:buFont typeface="Instrument Sans"/>
              <a:buChar char="●"/>
              <a:defRPr sz="1000">
                <a:solidFill>
                  <a:schemeClr val="lt1"/>
                </a:solidFill>
                <a:latin typeface="Instrument Sans"/>
                <a:ea typeface="Instrument Sans"/>
                <a:cs typeface="Instrument Sans"/>
                <a:sym typeface="Instrument Sans"/>
              </a:defRPr>
            </a:lvl4pPr>
            <a:lvl5pPr indent="-292100" lvl="4" marL="2286000">
              <a:lnSpc>
                <a:spcPct val="115000"/>
              </a:lnSpc>
              <a:spcBef>
                <a:spcPts val="800"/>
              </a:spcBef>
              <a:spcAft>
                <a:spcPts val="0"/>
              </a:spcAft>
              <a:buClr>
                <a:schemeClr val="lt1"/>
              </a:buClr>
              <a:buSzPts val="1000"/>
              <a:buFont typeface="Instrument Sans"/>
              <a:buChar char="○"/>
              <a:defRPr sz="1000">
                <a:solidFill>
                  <a:schemeClr val="lt1"/>
                </a:solidFill>
                <a:latin typeface="Instrument Sans"/>
                <a:ea typeface="Instrument Sans"/>
                <a:cs typeface="Instrument Sans"/>
                <a:sym typeface="Instrument Sans"/>
              </a:defRPr>
            </a:lvl5pPr>
            <a:lvl6pPr indent="-292100" lvl="5" marL="2743200">
              <a:lnSpc>
                <a:spcPct val="115000"/>
              </a:lnSpc>
              <a:spcBef>
                <a:spcPts val="800"/>
              </a:spcBef>
              <a:spcAft>
                <a:spcPts val="0"/>
              </a:spcAft>
              <a:buClr>
                <a:schemeClr val="lt1"/>
              </a:buClr>
              <a:buSzPts val="1000"/>
              <a:buFont typeface="Instrument Sans"/>
              <a:buChar char="■"/>
              <a:defRPr sz="1000">
                <a:solidFill>
                  <a:schemeClr val="lt1"/>
                </a:solidFill>
                <a:latin typeface="Instrument Sans"/>
                <a:ea typeface="Instrument Sans"/>
                <a:cs typeface="Instrument Sans"/>
                <a:sym typeface="Instrument Sans"/>
              </a:defRPr>
            </a:lvl6pPr>
            <a:lvl7pPr indent="-292100" lvl="6" marL="3200400">
              <a:lnSpc>
                <a:spcPct val="115000"/>
              </a:lnSpc>
              <a:spcBef>
                <a:spcPts val="800"/>
              </a:spcBef>
              <a:spcAft>
                <a:spcPts val="0"/>
              </a:spcAft>
              <a:buClr>
                <a:schemeClr val="lt1"/>
              </a:buClr>
              <a:buSzPts val="1000"/>
              <a:buFont typeface="Instrument Sans"/>
              <a:buChar char="●"/>
              <a:defRPr sz="1000">
                <a:solidFill>
                  <a:schemeClr val="lt1"/>
                </a:solidFill>
                <a:latin typeface="Instrument Sans"/>
                <a:ea typeface="Instrument Sans"/>
                <a:cs typeface="Instrument Sans"/>
                <a:sym typeface="Instrument Sans"/>
              </a:defRPr>
            </a:lvl7pPr>
            <a:lvl8pPr indent="-292100" lvl="7" marL="3657600">
              <a:lnSpc>
                <a:spcPct val="115000"/>
              </a:lnSpc>
              <a:spcBef>
                <a:spcPts val="800"/>
              </a:spcBef>
              <a:spcAft>
                <a:spcPts val="0"/>
              </a:spcAft>
              <a:buClr>
                <a:schemeClr val="lt1"/>
              </a:buClr>
              <a:buSzPts val="1000"/>
              <a:buFont typeface="Instrument Sans"/>
              <a:buChar char="○"/>
              <a:defRPr sz="1000">
                <a:solidFill>
                  <a:schemeClr val="lt1"/>
                </a:solidFill>
                <a:latin typeface="Instrument Sans"/>
                <a:ea typeface="Instrument Sans"/>
                <a:cs typeface="Instrument Sans"/>
                <a:sym typeface="Instrument Sans"/>
              </a:defRPr>
            </a:lvl8pPr>
            <a:lvl9pPr indent="-292100" lvl="8" marL="4114800">
              <a:lnSpc>
                <a:spcPct val="115000"/>
              </a:lnSpc>
              <a:spcBef>
                <a:spcPts val="800"/>
              </a:spcBef>
              <a:spcAft>
                <a:spcPts val="800"/>
              </a:spcAft>
              <a:buClr>
                <a:schemeClr val="lt1"/>
              </a:buClr>
              <a:buSzPts val="1000"/>
              <a:buFont typeface="Instrument Sans"/>
              <a:buChar char="■"/>
              <a:defRPr sz="1000">
                <a:solidFill>
                  <a:schemeClr val="lt1"/>
                </a:solidFill>
                <a:latin typeface="Instrument Sans"/>
                <a:ea typeface="Instrument Sans"/>
                <a:cs typeface="Instrument Sans"/>
                <a:sym typeface="Instrument Sans"/>
              </a:defRPr>
            </a:lvl9pPr>
          </a:lstStyle>
          <a:p/>
        </p:txBody>
      </p:sp>
      <p:sp>
        <p:nvSpPr>
          <p:cNvPr id="7" name="Google Shape;7;p1"/>
          <p:cNvSpPr txBox="1"/>
          <p:nvPr>
            <p:ph type="title"/>
          </p:nvPr>
        </p:nvSpPr>
        <p:spPr>
          <a:xfrm>
            <a:off x="228600" y="256925"/>
            <a:ext cx="8628300" cy="587700"/>
          </a:xfrm>
          <a:prstGeom prst="rect">
            <a:avLst/>
          </a:prstGeom>
          <a:noFill/>
          <a:ln>
            <a:noFill/>
          </a:ln>
        </p:spPr>
        <p:txBody>
          <a:bodyPr anchorCtr="0" anchor="t" bIns="0" lIns="0" spcFirstLastPara="1" rIns="91425" wrap="square" tIns="0">
            <a:spAutoFit/>
          </a:bodyPr>
          <a:lstStyle>
            <a:lvl1pPr lvl="0">
              <a:spcBef>
                <a:spcPts val="0"/>
              </a:spcBef>
              <a:spcAft>
                <a:spcPts val="0"/>
              </a:spcAft>
              <a:buNone/>
              <a:defRPr sz="4800">
                <a:solidFill>
                  <a:schemeClr val="lt1"/>
                </a:solidFill>
                <a:latin typeface="Instrument Sans SemiBold"/>
                <a:ea typeface="Instrument Sans SemiBold"/>
                <a:cs typeface="Instrument Sans SemiBold"/>
                <a:sym typeface="Instrument Sans SemiBold"/>
              </a:defRPr>
            </a:lvl1pPr>
            <a:lvl2pPr lvl="1">
              <a:spcBef>
                <a:spcPts val="0"/>
              </a:spcBef>
              <a:spcAft>
                <a:spcPts val="0"/>
              </a:spcAft>
              <a:buNone/>
              <a:defRPr sz="4800">
                <a:solidFill>
                  <a:schemeClr val="lt1"/>
                </a:solidFill>
                <a:latin typeface="Instrument Sans SemiBold"/>
                <a:ea typeface="Instrument Sans SemiBold"/>
                <a:cs typeface="Instrument Sans SemiBold"/>
                <a:sym typeface="Instrument Sans SemiBold"/>
              </a:defRPr>
            </a:lvl2pPr>
            <a:lvl3pPr lvl="2">
              <a:spcBef>
                <a:spcPts val="0"/>
              </a:spcBef>
              <a:spcAft>
                <a:spcPts val="0"/>
              </a:spcAft>
              <a:buNone/>
              <a:defRPr sz="4800">
                <a:solidFill>
                  <a:schemeClr val="lt1"/>
                </a:solidFill>
                <a:latin typeface="Instrument Sans SemiBold"/>
                <a:ea typeface="Instrument Sans SemiBold"/>
                <a:cs typeface="Instrument Sans SemiBold"/>
                <a:sym typeface="Instrument Sans SemiBold"/>
              </a:defRPr>
            </a:lvl3pPr>
            <a:lvl4pPr lvl="3">
              <a:spcBef>
                <a:spcPts val="0"/>
              </a:spcBef>
              <a:spcAft>
                <a:spcPts val="0"/>
              </a:spcAft>
              <a:buNone/>
              <a:defRPr sz="4800">
                <a:solidFill>
                  <a:schemeClr val="lt1"/>
                </a:solidFill>
                <a:latin typeface="Instrument Sans SemiBold"/>
                <a:ea typeface="Instrument Sans SemiBold"/>
                <a:cs typeface="Instrument Sans SemiBold"/>
                <a:sym typeface="Instrument Sans SemiBold"/>
              </a:defRPr>
            </a:lvl4pPr>
            <a:lvl5pPr lvl="4">
              <a:spcBef>
                <a:spcPts val="0"/>
              </a:spcBef>
              <a:spcAft>
                <a:spcPts val="0"/>
              </a:spcAft>
              <a:buNone/>
              <a:defRPr sz="4800">
                <a:solidFill>
                  <a:schemeClr val="lt1"/>
                </a:solidFill>
                <a:latin typeface="Instrument Sans SemiBold"/>
                <a:ea typeface="Instrument Sans SemiBold"/>
                <a:cs typeface="Instrument Sans SemiBold"/>
                <a:sym typeface="Instrument Sans SemiBold"/>
              </a:defRPr>
            </a:lvl5pPr>
            <a:lvl6pPr lvl="5">
              <a:spcBef>
                <a:spcPts val="0"/>
              </a:spcBef>
              <a:spcAft>
                <a:spcPts val="0"/>
              </a:spcAft>
              <a:buNone/>
              <a:defRPr sz="4800">
                <a:solidFill>
                  <a:schemeClr val="lt1"/>
                </a:solidFill>
                <a:latin typeface="Instrument Sans SemiBold"/>
                <a:ea typeface="Instrument Sans SemiBold"/>
                <a:cs typeface="Instrument Sans SemiBold"/>
                <a:sym typeface="Instrument Sans SemiBold"/>
              </a:defRPr>
            </a:lvl6pPr>
            <a:lvl7pPr lvl="6">
              <a:spcBef>
                <a:spcPts val="0"/>
              </a:spcBef>
              <a:spcAft>
                <a:spcPts val="0"/>
              </a:spcAft>
              <a:buNone/>
              <a:defRPr sz="4800">
                <a:solidFill>
                  <a:schemeClr val="lt1"/>
                </a:solidFill>
                <a:latin typeface="Instrument Sans SemiBold"/>
                <a:ea typeface="Instrument Sans SemiBold"/>
                <a:cs typeface="Instrument Sans SemiBold"/>
                <a:sym typeface="Instrument Sans SemiBold"/>
              </a:defRPr>
            </a:lvl7pPr>
            <a:lvl8pPr lvl="7">
              <a:spcBef>
                <a:spcPts val="0"/>
              </a:spcBef>
              <a:spcAft>
                <a:spcPts val="0"/>
              </a:spcAft>
              <a:buNone/>
              <a:defRPr sz="4800">
                <a:solidFill>
                  <a:schemeClr val="lt1"/>
                </a:solidFill>
                <a:latin typeface="Instrument Sans SemiBold"/>
                <a:ea typeface="Instrument Sans SemiBold"/>
                <a:cs typeface="Instrument Sans SemiBold"/>
                <a:sym typeface="Instrument Sans SemiBold"/>
              </a:defRPr>
            </a:lvl8pPr>
            <a:lvl9pPr lvl="8">
              <a:spcBef>
                <a:spcPts val="0"/>
              </a:spcBef>
              <a:spcAft>
                <a:spcPts val="0"/>
              </a:spcAft>
              <a:buNone/>
              <a:defRPr sz="4800">
                <a:solidFill>
                  <a:schemeClr val="lt1"/>
                </a:solidFill>
                <a:latin typeface="Instrument Sans SemiBold"/>
                <a:ea typeface="Instrument Sans SemiBold"/>
                <a:cs typeface="Instrument Sans SemiBold"/>
                <a:sym typeface="Instrument Sans SemiBold"/>
              </a:defRPr>
            </a:lvl9pPr>
          </a:lstStyle>
          <a:p/>
        </p:txBody>
      </p:sp>
      <p:sp>
        <p:nvSpPr>
          <p:cNvPr id="8" name="Google Shape;8;p1"/>
          <p:cNvSpPr txBox="1"/>
          <p:nvPr>
            <p:ph idx="2" type="body"/>
          </p:nvPr>
        </p:nvSpPr>
        <p:spPr>
          <a:xfrm>
            <a:off x="4028050" y="1866850"/>
            <a:ext cx="3640800" cy="2424600"/>
          </a:xfrm>
          <a:prstGeom prst="rect">
            <a:avLst/>
          </a:prstGeom>
          <a:noFill/>
          <a:ln>
            <a:noFill/>
          </a:ln>
        </p:spPr>
        <p:txBody>
          <a:bodyPr anchorCtr="0" anchor="t" bIns="91425" lIns="91425" spcFirstLastPara="1" rIns="91425" wrap="square" tIns="91425">
            <a:noAutofit/>
          </a:bodyPr>
          <a:lstStyle>
            <a:lvl1pPr indent="-292100" lvl="0" marL="457200">
              <a:spcBef>
                <a:spcPts val="0"/>
              </a:spcBef>
              <a:spcAft>
                <a:spcPts val="0"/>
              </a:spcAft>
              <a:buClr>
                <a:schemeClr val="lt1"/>
              </a:buClr>
              <a:buSzPts val="1000"/>
              <a:buFont typeface="Instrument Sans"/>
              <a:buChar char="●"/>
              <a:defRPr sz="1000">
                <a:solidFill>
                  <a:schemeClr val="lt1"/>
                </a:solidFill>
                <a:latin typeface="Instrument Sans"/>
                <a:ea typeface="Instrument Sans"/>
                <a:cs typeface="Instrument Sans"/>
                <a:sym typeface="Instrument Sans"/>
              </a:defRPr>
            </a:lvl1pPr>
            <a:lvl2pPr indent="-292100" lvl="1" marL="914400">
              <a:spcBef>
                <a:spcPts val="0"/>
              </a:spcBef>
              <a:spcAft>
                <a:spcPts val="0"/>
              </a:spcAft>
              <a:buClr>
                <a:schemeClr val="lt1"/>
              </a:buClr>
              <a:buSzPts val="1000"/>
              <a:buFont typeface="Instrument Sans"/>
              <a:buChar char="○"/>
              <a:defRPr sz="1000">
                <a:solidFill>
                  <a:schemeClr val="lt1"/>
                </a:solidFill>
                <a:latin typeface="Instrument Sans"/>
                <a:ea typeface="Instrument Sans"/>
                <a:cs typeface="Instrument Sans"/>
                <a:sym typeface="Instrument Sans"/>
              </a:defRPr>
            </a:lvl2pPr>
            <a:lvl3pPr indent="-292100" lvl="2" marL="1371600">
              <a:spcBef>
                <a:spcPts val="0"/>
              </a:spcBef>
              <a:spcAft>
                <a:spcPts val="0"/>
              </a:spcAft>
              <a:buClr>
                <a:schemeClr val="lt1"/>
              </a:buClr>
              <a:buSzPts val="1000"/>
              <a:buFont typeface="Instrument Sans"/>
              <a:buChar char="■"/>
              <a:defRPr sz="1000">
                <a:solidFill>
                  <a:schemeClr val="lt1"/>
                </a:solidFill>
                <a:latin typeface="Instrument Sans"/>
                <a:ea typeface="Instrument Sans"/>
                <a:cs typeface="Instrument Sans"/>
                <a:sym typeface="Instrument Sans"/>
              </a:defRPr>
            </a:lvl3pPr>
            <a:lvl4pPr indent="-292100" lvl="3" marL="1828800">
              <a:spcBef>
                <a:spcPts val="0"/>
              </a:spcBef>
              <a:spcAft>
                <a:spcPts val="0"/>
              </a:spcAft>
              <a:buClr>
                <a:schemeClr val="lt1"/>
              </a:buClr>
              <a:buSzPts val="1000"/>
              <a:buFont typeface="Instrument Sans"/>
              <a:buChar char="●"/>
              <a:defRPr sz="1000">
                <a:solidFill>
                  <a:schemeClr val="lt1"/>
                </a:solidFill>
                <a:latin typeface="Instrument Sans"/>
                <a:ea typeface="Instrument Sans"/>
                <a:cs typeface="Instrument Sans"/>
                <a:sym typeface="Instrument Sans"/>
              </a:defRPr>
            </a:lvl4pPr>
            <a:lvl5pPr indent="-292100" lvl="4" marL="2286000">
              <a:spcBef>
                <a:spcPts val="0"/>
              </a:spcBef>
              <a:spcAft>
                <a:spcPts val="0"/>
              </a:spcAft>
              <a:buClr>
                <a:schemeClr val="lt1"/>
              </a:buClr>
              <a:buSzPts val="1000"/>
              <a:buFont typeface="Instrument Sans"/>
              <a:buChar char="○"/>
              <a:defRPr sz="1000">
                <a:solidFill>
                  <a:schemeClr val="lt1"/>
                </a:solidFill>
                <a:latin typeface="Instrument Sans"/>
                <a:ea typeface="Instrument Sans"/>
                <a:cs typeface="Instrument Sans"/>
                <a:sym typeface="Instrument Sans"/>
              </a:defRPr>
            </a:lvl5pPr>
            <a:lvl6pPr indent="-292100" lvl="5" marL="2743200">
              <a:spcBef>
                <a:spcPts val="0"/>
              </a:spcBef>
              <a:spcAft>
                <a:spcPts val="0"/>
              </a:spcAft>
              <a:buClr>
                <a:schemeClr val="lt1"/>
              </a:buClr>
              <a:buSzPts val="1000"/>
              <a:buFont typeface="Instrument Sans"/>
              <a:buChar char="■"/>
              <a:defRPr sz="1000">
                <a:solidFill>
                  <a:schemeClr val="lt1"/>
                </a:solidFill>
                <a:latin typeface="Instrument Sans"/>
                <a:ea typeface="Instrument Sans"/>
                <a:cs typeface="Instrument Sans"/>
                <a:sym typeface="Instrument Sans"/>
              </a:defRPr>
            </a:lvl6pPr>
            <a:lvl7pPr indent="-292100" lvl="6" marL="3200400">
              <a:spcBef>
                <a:spcPts val="0"/>
              </a:spcBef>
              <a:spcAft>
                <a:spcPts val="0"/>
              </a:spcAft>
              <a:buClr>
                <a:schemeClr val="lt1"/>
              </a:buClr>
              <a:buSzPts val="1000"/>
              <a:buFont typeface="Instrument Sans"/>
              <a:buChar char="●"/>
              <a:defRPr sz="1000">
                <a:solidFill>
                  <a:schemeClr val="lt1"/>
                </a:solidFill>
                <a:latin typeface="Instrument Sans"/>
                <a:ea typeface="Instrument Sans"/>
                <a:cs typeface="Instrument Sans"/>
                <a:sym typeface="Instrument Sans"/>
              </a:defRPr>
            </a:lvl7pPr>
            <a:lvl8pPr indent="-292100" lvl="7" marL="3657600">
              <a:spcBef>
                <a:spcPts val="0"/>
              </a:spcBef>
              <a:spcAft>
                <a:spcPts val="0"/>
              </a:spcAft>
              <a:buClr>
                <a:schemeClr val="lt1"/>
              </a:buClr>
              <a:buSzPts val="1000"/>
              <a:buFont typeface="Instrument Sans"/>
              <a:buChar char="○"/>
              <a:defRPr sz="1000">
                <a:solidFill>
                  <a:schemeClr val="lt1"/>
                </a:solidFill>
                <a:latin typeface="Instrument Sans"/>
                <a:ea typeface="Instrument Sans"/>
                <a:cs typeface="Instrument Sans"/>
                <a:sym typeface="Instrument Sans"/>
              </a:defRPr>
            </a:lvl8pPr>
            <a:lvl9pPr indent="-292100" lvl="8" marL="4114800">
              <a:spcBef>
                <a:spcPts val="0"/>
              </a:spcBef>
              <a:spcAft>
                <a:spcPts val="0"/>
              </a:spcAft>
              <a:buClr>
                <a:schemeClr val="lt1"/>
              </a:buClr>
              <a:buSzPts val="1000"/>
              <a:buFont typeface="Instrument Sans"/>
              <a:buChar char="■"/>
              <a:defRPr sz="1000">
                <a:solidFill>
                  <a:schemeClr val="lt1"/>
                </a:solidFill>
                <a:latin typeface="Instrument Sans"/>
                <a:ea typeface="Instrument Sans"/>
                <a:cs typeface="Instrument Sans"/>
                <a:sym typeface="Instrument Sans"/>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1474">
          <p15:clr>
            <a:srgbClr val="E46962"/>
          </p15:clr>
        </p15:guide>
        <p15:guide id="2" pos="1548">
          <p15:clr>
            <a:srgbClr val="E46962"/>
          </p15:clr>
        </p15:guide>
        <p15:guide id="3" pos="2842">
          <p15:clr>
            <a:srgbClr val="E46962"/>
          </p15:clr>
        </p15:guide>
        <p15:guide id="4" pos="2916">
          <p15:clr>
            <a:srgbClr val="E46962"/>
          </p15:clr>
        </p15:guide>
        <p15:guide id="5" pos="4211">
          <p15:clr>
            <a:srgbClr val="E46962"/>
          </p15:clr>
        </p15:guide>
        <p15:guide id="6" pos="4285">
          <p15:clr>
            <a:srgbClr val="E46962"/>
          </p15:clr>
        </p15:guide>
        <p15:guide id="7" pos="1926">
          <p15:clr>
            <a:srgbClr val="E46962"/>
          </p15:clr>
        </p15:guide>
        <p15:guide id="8" pos="2007">
          <p15:clr>
            <a:srgbClr val="E46962"/>
          </p15:clr>
        </p15:guide>
        <p15:guide id="9" pos="3753">
          <p15:clr>
            <a:srgbClr val="E46962"/>
          </p15:clr>
        </p15:guide>
        <p15:guide id="10" pos="3833">
          <p15:clr>
            <a:srgbClr val="E46962"/>
          </p15:clr>
        </p15:guide>
        <p15:guide id="11" orient="horz" pos="299">
          <p15:clr>
            <a:srgbClr val="E46962"/>
          </p15:clr>
        </p15:guide>
        <p15:guide id="12" orient="horz" pos="907">
          <p15:clr>
            <a:srgbClr val="E46962"/>
          </p15:clr>
        </p15:guide>
        <p15:guide id="13" orient="horz" pos="981">
          <p15:clr>
            <a:srgbClr val="E46962"/>
          </p15:clr>
        </p15:guide>
        <p15:guide id="14" orient="horz" pos="1583">
          <p15:clr>
            <a:srgbClr val="E46962"/>
          </p15:clr>
        </p15:guide>
        <p15:guide id="15" orient="horz" pos="1657">
          <p15:clr>
            <a:srgbClr val="E46962"/>
          </p15:clr>
        </p15:guide>
        <p15:guide id="16" orient="horz" pos="2259">
          <p15:clr>
            <a:srgbClr val="E46962"/>
          </p15:clr>
        </p15:guide>
        <p15:guide id="17" orient="horz" pos="2333">
          <p15:clr>
            <a:srgbClr val="E46962"/>
          </p15:clr>
        </p15:guide>
        <p15:guide id="18" orient="horz" pos="2941">
          <p15:clr>
            <a:srgbClr val="E46962"/>
          </p15:clr>
        </p15:guide>
        <p15:guide id="19" pos="179">
          <p15:clr>
            <a:srgbClr val="E46962"/>
          </p15:clr>
        </p15:guide>
        <p15:guide id="20" orient="horz" pos="180">
          <p15:clr>
            <a:srgbClr val="E46962"/>
          </p15:clr>
        </p15:guide>
        <p15:guide id="21" orient="horz" pos="3061">
          <p15:clr>
            <a:srgbClr val="E46962"/>
          </p15:clr>
        </p15:guide>
        <p15:guide id="22" pos="5579">
          <p15:clr>
            <a:srgbClr val="E46962"/>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20.png"/><Relationship Id="rId4" Type="http://schemas.openxmlformats.org/officeDocument/2006/relationships/image" Target="../media/image1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 Id="rId3" Type="http://schemas.openxmlformats.org/officeDocument/2006/relationships/image" Target="../media/image26.gif"/><Relationship Id="rId4" Type="http://schemas.openxmlformats.org/officeDocument/2006/relationships/image" Target="../media/image20.png"/><Relationship Id="rId5"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1.xml"/><Relationship Id="rId3" Type="http://schemas.openxmlformats.org/officeDocument/2006/relationships/image" Target="../media/image29.jpg"/><Relationship Id="rId4" Type="http://schemas.openxmlformats.org/officeDocument/2006/relationships/image" Target="../media/image23.png"/><Relationship Id="rId9" Type="http://schemas.openxmlformats.org/officeDocument/2006/relationships/image" Target="../media/image20.png"/><Relationship Id="rId5" Type="http://schemas.openxmlformats.org/officeDocument/2006/relationships/image" Target="../media/image25.png"/><Relationship Id="rId6" Type="http://schemas.openxmlformats.org/officeDocument/2006/relationships/image" Target="../media/image39.jpg"/><Relationship Id="rId7" Type="http://schemas.openxmlformats.org/officeDocument/2006/relationships/image" Target="../media/image34.jpg"/><Relationship Id="rId8" Type="http://schemas.openxmlformats.org/officeDocument/2006/relationships/image" Target="../media/image33.jpg"/><Relationship Id="rId11" Type="http://schemas.openxmlformats.org/officeDocument/2006/relationships/image" Target="../media/image30.jpg"/><Relationship Id="rId10"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2.xml"/><Relationship Id="rId3" Type="http://schemas.openxmlformats.org/officeDocument/2006/relationships/image" Target="../media/image28.png"/><Relationship Id="rId4" Type="http://schemas.openxmlformats.org/officeDocument/2006/relationships/image" Target="../media/image35.png"/><Relationship Id="rId9" Type="http://schemas.openxmlformats.org/officeDocument/2006/relationships/image" Target="../media/image20.png"/><Relationship Id="rId5" Type="http://schemas.openxmlformats.org/officeDocument/2006/relationships/image" Target="../media/image36.jpg"/><Relationship Id="rId6" Type="http://schemas.openxmlformats.org/officeDocument/2006/relationships/image" Target="../media/image40.jpg"/><Relationship Id="rId7" Type="http://schemas.openxmlformats.org/officeDocument/2006/relationships/image" Target="../media/image31.png"/><Relationship Id="rId8" Type="http://schemas.openxmlformats.org/officeDocument/2006/relationships/image" Target="../media/image32.jpg"/><Relationship Id="rId11" Type="http://schemas.openxmlformats.org/officeDocument/2006/relationships/image" Target="../media/image42.gif"/><Relationship Id="rId10"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3.xml"/><Relationship Id="rId3" Type="http://schemas.openxmlformats.org/officeDocument/2006/relationships/hyperlink" Target="http://stars-slu.github.io/2025/" TargetMode="External"/><Relationship Id="rId4" Type="http://schemas.openxmlformats.org/officeDocument/2006/relationships/image" Target="../media/image50.jpg"/><Relationship Id="rId9" Type="http://schemas.openxmlformats.org/officeDocument/2006/relationships/image" Target="../media/image41.jpg"/><Relationship Id="rId5" Type="http://schemas.openxmlformats.org/officeDocument/2006/relationships/image" Target="../media/image48.jpg"/><Relationship Id="rId6" Type="http://schemas.openxmlformats.org/officeDocument/2006/relationships/image" Target="../media/image49.jpg"/><Relationship Id="rId7" Type="http://schemas.openxmlformats.org/officeDocument/2006/relationships/image" Target="../media/image20.png"/><Relationship Id="rId8" Type="http://schemas.openxmlformats.org/officeDocument/2006/relationships/image" Target="../media/image15.png"/><Relationship Id="rId10" Type="http://schemas.openxmlformats.org/officeDocument/2006/relationships/image" Target="../media/image37.gi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4.xml"/><Relationship Id="rId3" Type="http://schemas.openxmlformats.org/officeDocument/2006/relationships/hyperlink" Target="http://stars-slu.github.io/2025/" TargetMode="External"/><Relationship Id="rId4" Type="http://schemas.openxmlformats.org/officeDocument/2006/relationships/hyperlink" Target="http://stars-slu.github.io/2025/" TargetMode="External"/><Relationship Id="rId5" Type="http://schemas.openxmlformats.org/officeDocument/2006/relationships/hyperlink" Target="https://stars-slu.github.io/homepage/" TargetMode="External"/><Relationship Id="rId6" Type="http://schemas.openxmlformats.org/officeDocument/2006/relationships/image" Target="../media/image20.png"/><Relationship Id="rId7"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5.xml"/><Relationship Id="rId3" Type="http://schemas.openxmlformats.org/officeDocument/2006/relationships/image" Target="../media/image20.png"/><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43.jpg"/><Relationship Id="rId4" Type="http://schemas.openxmlformats.org/officeDocument/2006/relationships/image" Target="../media/image20.png"/><Relationship Id="rId5" Type="http://schemas.openxmlformats.org/officeDocument/2006/relationships/image" Target="../media/image15.png"/><Relationship Id="rId6" Type="http://schemas.openxmlformats.org/officeDocument/2006/relationships/image" Target="../media/image46.gif"/><Relationship Id="rId7" Type="http://schemas.openxmlformats.org/officeDocument/2006/relationships/image" Target="../media/image38.gi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xml"/><Relationship Id="rId3" Type="http://schemas.openxmlformats.org/officeDocument/2006/relationships/image" Target="../media/image21.png"/><Relationship Id="rId4" Type="http://schemas.openxmlformats.org/officeDocument/2006/relationships/image" Target="../media/image20.png"/><Relationship Id="rId5" Type="http://schemas.openxmlformats.org/officeDocument/2006/relationships/image" Target="../media/image1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 Id="rId3" Type="http://schemas.openxmlformats.org/officeDocument/2006/relationships/image" Target="../media/image45.jpg"/><Relationship Id="rId4" Type="http://schemas.openxmlformats.org/officeDocument/2006/relationships/image" Target="../media/image18.jpg"/><Relationship Id="rId9" Type="http://schemas.openxmlformats.org/officeDocument/2006/relationships/image" Target="../media/image22.jpg"/><Relationship Id="rId5" Type="http://schemas.openxmlformats.org/officeDocument/2006/relationships/image" Target="../media/image27.png"/><Relationship Id="rId6" Type="http://schemas.openxmlformats.org/officeDocument/2006/relationships/image" Target="../media/image14.jpg"/><Relationship Id="rId7" Type="http://schemas.openxmlformats.org/officeDocument/2006/relationships/image" Target="../media/image17.jpg"/><Relationship Id="rId8" Type="http://schemas.openxmlformats.org/officeDocument/2006/relationships/image" Target="../media/image44.jpg"/><Relationship Id="rId11" Type="http://schemas.openxmlformats.org/officeDocument/2006/relationships/image" Target="../media/image15.png"/><Relationship Id="rId10" Type="http://schemas.openxmlformats.org/officeDocument/2006/relationships/image" Target="../media/image2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 Id="rId3" Type="http://schemas.openxmlformats.org/officeDocument/2006/relationships/image" Target="../media/image20.png"/><Relationship Id="rId4" Type="http://schemas.openxmlformats.org/officeDocument/2006/relationships/image" Target="../media/image15.png"/><Relationship Id="rId5" Type="http://schemas.openxmlformats.org/officeDocument/2006/relationships/image" Target="../media/image24.gi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 Id="rId3" Type="http://schemas.openxmlformats.org/officeDocument/2006/relationships/image" Target="../media/image16.png"/><Relationship Id="rId4" Type="http://schemas.openxmlformats.org/officeDocument/2006/relationships/image" Target="../media/image20.png"/><Relationship Id="rId5" Type="http://schemas.openxmlformats.org/officeDocument/2006/relationships/image" Target="../media/image15.png"/><Relationship Id="rId6" Type="http://schemas.openxmlformats.org/officeDocument/2006/relationships/image" Target="../media/image4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6.xml"/><Relationship Id="rId3" Type="http://schemas.openxmlformats.org/officeDocument/2006/relationships/image" Target="../media/image20.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20.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1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sp>
        <p:nvSpPr>
          <p:cNvPr id="459" name="Google Shape;459;p51"/>
          <p:cNvSpPr txBox="1"/>
          <p:nvPr>
            <p:ph type="title"/>
          </p:nvPr>
        </p:nvSpPr>
        <p:spPr>
          <a:xfrm>
            <a:off x="417775" y="939075"/>
            <a:ext cx="5666400" cy="4317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sz="3300"/>
              <a:t>STARS@SLU 2025</a:t>
            </a:r>
            <a:endParaRPr sz="3300"/>
          </a:p>
        </p:txBody>
      </p:sp>
      <p:sp>
        <p:nvSpPr>
          <p:cNvPr id="460" name="Google Shape;460;p51"/>
          <p:cNvSpPr txBox="1"/>
          <p:nvPr/>
        </p:nvSpPr>
        <p:spPr>
          <a:xfrm>
            <a:off x="284700" y="2156900"/>
            <a:ext cx="4517100" cy="838800"/>
          </a:xfrm>
          <a:prstGeom prst="rect">
            <a:avLst/>
          </a:prstGeom>
          <a:noFill/>
          <a:ln>
            <a:noFill/>
          </a:ln>
        </p:spPr>
        <p:txBody>
          <a:bodyPr anchorCtr="0" anchor="t" bIns="91425" lIns="91425" spcFirstLastPara="1" rIns="91425" wrap="square" tIns="91425">
            <a:spAutoFit/>
          </a:bodyPr>
          <a:lstStyle/>
          <a:p>
            <a:pPr indent="0" lvl="0" marL="0" rtl="0" algn="l">
              <a:lnSpc>
                <a:spcPct val="85000"/>
              </a:lnSpc>
              <a:spcBef>
                <a:spcPts val="0"/>
              </a:spcBef>
              <a:spcAft>
                <a:spcPts val="0"/>
              </a:spcAft>
              <a:buNone/>
            </a:pPr>
            <a:r>
              <a:rPr lang="en" sz="5000">
                <a:solidFill>
                  <a:schemeClr val="lt1"/>
                </a:solidFill>
                <a:latin typeface="Instrument Sans SemiBold"/>
                <a:ea typeface="Instrument Sans SemiBold"/>
                <a:cs typeface="Instrument Sans SemiBold"/>
                <a:sym typeface="Instrument Sans SemiBold"/>
              </a:rPr>
              <a:t>ORIENTATION</a:t>
            </a:r>
            <a:endParaRPr sz="5000">
              <a:solidFill>
                <a:schemeClr val="lt1"/>
              </a:solidFill>
              <a:latin typeface="Instrument Sans SemiBold"/>
              <a:ea typeface="Instrument Sans SemiBold"/>
              <a:cs typeface="Instrument Sans SemiBold"/>
              <a:sym typeface="Instrument Sans SemiBold"/>
            </a:endParaRPr>
          </a:p>
        </p:txBody>
      </p:sp>
      <p:pic>
        <p:nvPicPr>
          <p:cNvPr id="461" name="Google Shape;461;p51" title="MAA_Logo-CoreBlue.png"/>
          <p:cNvPicPr preferRelativeResize="0"/>
          <p:nvPr/>
        </p:nvPicPr>
        <p:blipFill>
          <a:blip r:embed="rId3">
            <a:alphaModFix/>
          </a:blip>
          <a:stretch>
            <a:fillRect/>
          </a:stretch>
        </p:blipFill>
        <p:spPr>
          <a:xfrm>
            <a:off x="6418597" y="4044822"/>
            <a:ext cx="1442382" cy="726165"/>
          </a:xfrm>
          <a:prstGeom prst="rect">
            <a:avLst/>
          </a:prstGeom>
          <a:noFill/>
          <a:ln>
            <a:noFill/>
          </a:ln>
        </p:spPr>
      </p:pic>
      <p:pic>
        <p:nvPicPr>
          <p:cNvPr id="462" name="Google Shape;462;p51" title="slu-primary-blue-rgb.png"/>
          <p:cNvPicPr preferRelativeResize="0"/>
          <p:nvPr/>
        </p:nvPicPr>
        <p:blipFill>
          <a:blip r:embed="rId4">
            <a:alphaModFix/>
          </a:blip>
          <a:stretch>
            <a:fillRect/>
          </a:stretch>
        </p:blipFill>
        <p:spPr>
          <a:xfrm>
            <a:off x="8064741" y="3765000"/>
            <a:ext cx="959330" cy="1285800"/>
          </a:xfrm>
          <a:prstGeom prst="rect">
            <a:avLst/>
          </a:prstGeom>
          <a:noFill/>
          <a:ln>
            <a:noFill/>
          </a:ln>
        </p:spPr>
      </p:pic>
    </p:spTree>
  </p:cSld>
  <p:clrMapOvr>
    <a:masterClrMapping/>
  </p:clrMapOvr>
  <mc:AlternateContent>
    <mc:Choice Requires="p14">
      <p:transition spd="slow" p14:dur="4600">
        <p:fade/>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100000">
              <a:srgbClr val="FFE599"/>
            </a:gs>
          </a:gsLst>
          <a:path path="circle">
            <a:fillToRect b="100%" r="100%"/>
          </a:path>
          <a:tileRect l="-100%" t="-100%"/>
        </a:gradFill>
      </p:bgPr>
    </p:bg>
    <p:spTree>
      <p:nvGrpSpPr>
        <p:cNvPr id="584" name="Shape 584"/>
        <p:cNvGrpSpPr/>
        <p:nvPr/>
      </p:nvGrpSpPr>
      <p:grpSpPr>
        <a:xfrm>
          <a:off x="0" y="0"/>
          <a:ext cx="0" cy="0"/>
          <a:chOff x="0" y="0"/>
          <a:chExt cx="0" cy="0"/>
        </a:xfrm>
      </p:grpSpPr>
      <p:sp>
        <p:nvSpPr>
          <p:cNvPr id="585" name="Google Shape;585;p60"/>
          <p:cNvSpPr/>
          <p:nvPr/>
        </p:nvSpPr>
        <p:spPr>
          <a:xfrm>
            <a:off x="2227650" y="2205413"/>
            <a:ext cx="2055000" cy="2038200"/>
          </a:xfrm>
          <a:prstGeom prst="roundRect">
            <a:avLst>
              <a:gd fmla="val 4558" name="adj"/>
            </a:avLst>
          </a:prstGeom>
          <a:gradFill>
            <a:gsLst>
              <a:gs pos="0">
                <a:srgbClr val="FCE5CD"/>
              </a:gs>
              <a:gs pos="36000">
                <a:srgbClr val="F9CB9C"/>
              </a:gs>
              <a:gs pos="60000">
                <a:srgbClr val="F6B26B"/>
              </a:gs>
              <a:gs pos="77000">
                <a:srgbClr val="72C8FF">
                  <a:alpha val="0"/>
                </a:srgbClr>
              </a:gs>
              <a:gs pos="100000">
                <a:srgbClr val="72C8FF">
                  <a:alpha val="0"/>
                </a:srgbClr>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Instrument Sans"/>
              <a:ea typeface="Instrument Sans"/>
              <a:cs typeface="Instrument Sans"/>
              <a:sym typeface="Instrument Sans"/>
            </a:endParaRPr>
          </a:p>
        </p:txBody>
      </p:sp>
      <p:sp>
        <p:nvSpPr>
          <p:cNvPr id="586" name="Google Shape;586;p60"/>
          <p:cNvSpPr txBox="1"/>
          <p:nvPr/>
        </p:nvSpPr>
        <p:spPr>
          <a:xfrm>
            <a:off x="284700" y="474750"/>
            <a:ext cx="6399900" cy="965400"/>
          </a:xfrm>
          <a:prstGeom prst="rect">
            <a:avLst/>
          </a:prstGeom>
          <a:noFill/>
          <a:ln>
            <a:noFill/>
          </a:ln>
        </p:spPr>
        <p:txBody>
          <a:bodyPr anchorCtr="0" anchor="t" bIns="0" lIns="0" spcFirstLastPara="1" rIns="0" wrap="square" tIns="182875">
            <a:noAutofit/>
          </a:bodyPr>
          <a:lstStyle/>
          <a:p>
            <a:pPr indent="0" lvl="0" marL="0" rtl="0" algn="l">
              <a:lnSpc>
                <a:spcPct val="85000"/>
              </a:lnSpc>
              <a:spcBef>
                <a:spcPts val="0"/>
              </a:spcBef>
              <a:spcAft>
                <a:spcPts val="0"/>
              </a:spcAft>
              <a:buNone/>
            </a:pPr>
            <a:r>
              <a:rPr lang="en" sz="2400">
                <a:solidFill>
                  <a:schemeClr val="lt1"/>
                </a:solidFill>
                <a:latin typeface="Instrument Sans Medium"/>
                <a:ea typeface="Instrument Sans Medium"/>
                <a:cs typeface="Instrument Sans Medium"/>
                <a:sym typeface="Instrument Sans Medium"/>
              </a:rPr>
              <a:t>     </a:t>
            </a:r>
            <a:r>
              <a:rPr lang="en" sz="2400">
                <a:solidFill>
                  <a:schemeClr val="lt1"/>
                </a:solidFill>
                <a:latin typeface="Instrument Sans Medium"/>
                <a:ea typeface="Instrument Sans Medium"/>
                <a:cs typeface="Instrument Sans Medium"/>
                <a:sym typeface="Instrument Sans Medium"/>
              </a:rPr>
              <a:t>Academic and Career Growth</a:t>
            </a:r>
            <a:endParaRPr sz="2400">
              <a:solidFill>
                <a:schemeClr val="lt1"/>
              </a:solidFill>
              <a:latin typeface="Instrument Sans Medium"/>
              <a:ea typeface="Instrument Sans Medium"/>
              <a:cs typeface="Instrument Sans Medium"/>
              <a:sym typeface="Instrument Sans Medium"/>
            </a:endParaRPr>
          </a:p>
        </p:txBody>
      </p:sp>
      <p:sp>
        <p:nvSpPr>
          <p:cNvPr id="587" name="Google Shape;587;p60"/>
          <p:cNvSpPr/>
          <p:nvPr/>
        </p:nvSpPr>
        <p:spPr>
          <a:xfrm rot="10800000">
            <a:off x="284725" y="685825"/>
            <a:ext cx="219900" cy="219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Instrument Sans"/>
              <a:ea typeface="Instrument Sans"/>
              <a:cs typeface="Instrument Sans"/>
              <a:sym typeface="Instrument Sans"/>
            </a:endParaRPr>
          </a:p>
        </p:txBody>
      </p:sp>
      <p:sp>
        <p:nvSpPr>
          <p:cNvPr id="588" name="Google Shape;588;p60"/>
          <p:cNvSpPr txBox="1"/>
          <p:nvPr/>
        </p:nvSpPr>
        <p:spPr>
          <a:xfrm>
            <a:off x="286100" y="1550063"/>
            <a:ext cx="2054700" cy="20433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0"/>
              </a:spcAft>
              <a:buNone/>
            </a:pPr>
            <a:r>
              <a:t/>
            </a:r>
            <a:endParaRPr sz="1000">
              <a:solidFill>
                <a:schemeClr val="lt1"/>
              </a:solidFill>
              <a:latin typeface="Instrument Sans"/>
              <a:ea typeface="Instrument Sans"/>
              <a:cs typeface="Instrument Sans"/>
              <a:sym typeface="Instrument Sans"/>
            </a:endParaRPr>
          </a:p>
        </p:txBody>
      </p:sp>
      <p:sp>
        <p:nvSpPr>
          <p:cNvPr id="589" name="Google Shape;589;p60"/>
          <p:cNvSpPr/>
          <p:nvPr/>
        </p:nvSpPr>
        <p:spPr>
          <a:xfrm rot="8100000">
            <a:off x="358786" y="759923"/>
            <a:ext cx="71674" cy="71674"/>
          </a:xfrm>
          <a:custGeom>
            <a:rect b="b" l="l" r="r" t="t"/>
            <a:pathLst>
              <a:path extrusionOk="0" h="32645" w="32645">
                <a:moveTo>
                  <a:pt x="2512" y="0"/>
                </a:moveTo>
                <a:lnTo>
                  <a:pt x="2512" y="5023"/>
                </a:lnTo>
                <a:lnTo>
                  <a:pt x="24107" y="5023"/>
                </a:lnTo>
                <a:lnTo>
                  <a:pt x="1" y="29129"/>
                </a:lnTo>
                <a:lnTo>
                  <a:pt x="3516" y="32644"/>
                </a:lnTo>
                <a:lnTo>
                  <a:pt x="27623" y="8538"/>
                </a:lnTo>
                <a:lnTo>
                  <a:pt x="27623" y="30133"/>
                </a:lnTo>
                <a:lnTo>
                  <a:pt x="32645" y="30133"/>
                </a:lnTo>
                <a:lnTo>
                  <a:pt x="3264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Instrument Sans"/>
              <a:ea typeface="Instrument Sans"/>
              <a:cs typeface="Instrument Sans"/>
              <a:sym typeface="Instrument Sans"/>
            </a:endParaRPr>
          </a:p>
        </p:txBody>
      </p:sp>
      <p:sp>
        <p:nvSpPr>
          <p:cNvPr id="590" name="Google Shape;590;p60"/>
          <p:cNvSpPr txBox="1"/>
          <p:nvPr/>
        </p:nvSpPr>
        <p:spPr>
          <a:xfrm>
            <a:off x="2340800" y="2119038"/>
            <a:ext cx="2055000" cy="452700"/>
          </a:xfrm>
          <a:prstGeom prst="rect">
            <a:avLst/>
          </a:prstGeom>
          <a:noFill/>
          <a:ln>
            <a:noFill/>
          </a:ln>
        </p:spPr>
        <p:txBody>
          <a:bodyPr anchorCtr="0" anchor="ctr" bIns="0" lIns="182875" spcFirstLastPara="1" rIns="91425" wrap="square" tIns="182875">
            <a:noAutofit/>
          </a:bodyPr>
          <a:lstStyle/>
          <a:p>
            <a:pPr indent="0" lvl="0" marL="0" rtl="0" algn="l">
              <a:spcBef>
                <a:spcPts val="0"/>
              </a:spcBef>
              <a:spcAft>
                <a:spcPts val="0"/>
              </a:spcAft>
              <a:buNone/>
            </a:pPr>
            <a:r>
              <a:rPr lang="en">
                <a:solidFill>
                  <a:schemeClr val="lt1"/>
                </a:solidFill>
                <a:latin typeface="Instrument Sans Medium"/>
                <a:ea typeface="Instrument Sans Medium"/>
                <a:cs typeface="Instrument Sans Medium"/>
                <a:sym typeface="Instrument Sans Medium"/>
              </a:rPr>
              <a:t>At a glance</a:t>
            </a:r>
            <a:endParaRPr>
              <a:solidFill>
                <a:schemeClr val="lt1"/>
              </a:solidFill>
              <a:latin typeface="Instrument Sans Medium"/>
              <a:ea typeface="Instrument Sans Medium"/>
              <a:cs typeface="Instrument Sans Medium"/>
              <a:sym typeface="Instrument Sans Medium"/>
            </a:endParaRPr>
          </a:p>
        </p:txBody>
      </p:sp>
      <p:sp>
        <p:nvSpPr>
          <p:cNvPr id="591" name="Google Shape;591;p60"/>
          <p:cNvSpPr txBox="1"/>
          <p:nvPr/>
        </p:nvSpPr>
        <p:spPr>
          <a:xfrm>
            <a:off x="2158350" y="2739337"/>
            <a:ext cx="2054700" cy="1204500"/>
          </a:xfrm>
          <a:prstGeom prst="rect">
            <a:avLst/>
          </a:prstGeom>
          <a:noFill/>
          <a:ln>
            <a:noFill/>
          </a:ln>
        </p:spPr>
        <p:txBody>
          <a:bodyPr anchorCtr="0" anchor="t" bIns="0" lIns="182875" spcFirstLastPara="1" rIns="182875" wrap="square" tIns="0">
            <a:noAutofit/>
          </a:bodyPr>
          <a:lstStyle/>
          <a:p>
            <a:pPr indent="-161290" lvl="0" marL="137160" rtl="0" algn="l">
              <a:lnSpc>
                <a:spcPct val="115000"/>
              </a:lnSpc>
              <a:spcBef>
                <a:spcPts val="0"/>
              </a:spcBef>
              <a:spcAft>
                <a:spcPts val="0"/>
              </a:spcAft>
              <a:buClr>
                <a:schemeClr val="lt1"/>
              </a:buClr>
              <a:buSzPts val="1100"/>
              <a:buFont typeface="Instrument Sans"/>
              <a:buChar char="●"/>
            </a:pPr>
            <a:r>
              <a:rPr lang="en" sz="1100">
                <a:solidFill>
                  <a:schemeClr val="lt1"/>
                </a:solidFill>
                <a:latin typeface="Instrument Sans"/>
                <a:ea typeface="Instrument Sans"/>
                <a:cs typeface="Instrument Sans"/>
                <a:sym typeface="Instrument Sans"/>
              </a:rPr>
              <a:t>What to know about College Life</a:t>
            </a:r>
            <a:endParaRPr sz="1100">
              <a:solidFill>
                <a:schemeClr val="lt1"/>
              </a:solidFill>
              <a:latin typeface="Instrument Sans"/>
              <a:ea typeface="Instrument Sans"/>
              <a:cs typeface="Instrument Sans"/>
              <a:sym typeface="Instrument Sans"/>
            </a:endParaRPr>
          </a:p>
          <a:p>
            <a:pPr indent="-161290" lvl="0" marL="137160" rtl="0" algn="l">
              <a:lnSpc>
                <a:spcPct val="115000"/>
              </a:lnSpc>
              <a:spcBef>
                <a:spcPts val="0"/>
              </a:spcBef>
              <a:spcAft>
                <a:spcPts val="0"/>
              </a:spcAft>
              <a:buClr>
                <a:schemeClr val="lt1"/>
              </a:buClr>
              <a:buSzPts val="1100"/>
              <a:buFont typeface="Instrument Sans"/>
              <a:buChar char="●"/>
            </a:pPr>
            <a:r>
              <a:rPr lang="en" sz="1100">
                <a:solidFill>
                  <a:schemeClr val="lt1"/>
                </a:solidFill>
                <a:latin typeface="Instrument Sans"/>
                <a:ea typeface="Instrument Sans"/>
                <a:cs typeface="Instrument Sans"/>
                <a:sym typeface="Instrument Sans"/>
              </a:rPr>
              <a:t>How to apply to a College</a:t>
            </a:r>
            <a:endParaRPr sz="1100">
              <a:solidFill>
                <a:schemeClr val="lt1"/>
              </a:solidFill>
              <a:latin typeface="Instrument Sans"/>
              <a:ea typeface="Instrument Sans"/>
              <a:cs typeface="Instrument Sans"/>
              <a:sym typeface="Instrument Sans"/>
            </a:endParaRPr>
          </a:p>
          <a:p>
            <a:pPr indent="-161290" lvl="0" marL="137160" rtl="0" algn="l">
              <a:lnSpc>
                <a:spcPct val="115000"/>
              </a:lnSpc>
              <a:spcBef>
                <a:spcPts val="0"/>
              </a:spcBef>
              <a:spcAft>
                <a:spcPts val="0"/>
              </a:spcAft>
              <a:buClr>
                <a:schemeClr val="lt1"/>
              </a:buClr>
              <a:buSzPts val="1100"/>
              <a:buFont typeface="Instrument Sans"/>
              <a:buChar char="●"/>
            </a:pPr>
            <a:r>
              <a:rPr lang="en" sz="1100">
                <a:solidFill>
                  <a:schemeClr val="lt1"/>
                </a:solidFill>
                <a:latin typeface="Instrument Sans"/>
                <a:ea typeface="Instrument Sans"/>
                <a:cs typeface="Instrument Sans"/>
                <a:sym typeface="Instrument Sans"/>
              </a:rPr>
              <a:t>Summer Opportunities</a:t>
            </a:r>
            <a:endParaRPr sz="1100">
              <a:solidFill>
                <a:schemeClr val="lt1"/>
              </a:solidFill>
              <a:latin typeface="Instrument Sans"/>
              <a:ea typeface="Instrument Sans"/>
              <a:cs typeface="Instrument Sans"/>
              <a:sym typeface="Instrument Sans"/>
            </a:endParaRPr>
          </a:p>
          <a:p>
            <a:pPr indent="-161290" lvl="0" marL="137160" rtl="0" algn="l">
              <a:lnSpc>
                <a:spcPct val="115000"/>
              </a:lnSpc>
              <a:spcBef>
                <a:spcPts val="0"/>
              </a:spcBef>
              <a:spcAft>
                <a:spcPts val="0"/>
              </a:spcAft>
              <a:buClr>
                <a:schemeClr val="lt1"/>
              </a:buClr>
              <a:buSzPts val="1100"/>
              <a:buFont typeface="Instrument Sans"/>
              <a:buChar char="●"/>
            </a:pPr>
            <a:r>
              <a:rPr lang="en" sz="1100">
                <a:solidFill>
                  <a:schemeClr val="lt1"/>
                </a:solidFill>
                <a:latin typeface="Instrument Sans"/>
                <a:ea typeface="Instrument Sans"/>
                <a:cs typeface="Instrument Sans"/>
                <a:sym typeface="Instrument Sans"/>
              </a:rPr>
              <a:t>Careers in STEM</a:t>
            </a:r>
            <a:endParaRPr sz="1100">
              <a:solidFill>
                <a:schemeClr val="lt1"/>
              </a:solidFill>
              <a:latin typeface="Instrument Sans"/>
              <a:ea typeface="Instrument Sans"/>
              <a:cs typeface="Instrument Sans"/>
              <a:sym typeface="Instrument Sans"/>
            </a:endParaRPr>
          </a:p>
        </p:txBody>
      </p:sp>
      <p:sp>
        <p:nvSpPr>
          <p:cNvPr id="592" name="Google Shape;592;p60"/>
          <p:cNvSpPr txBox="1"/>
          <p:nvPr>
            <p:ph idx="4" type="subTitle"/>
          </p:nvPr>
        </p:nvSpPr>
        <p:spPr>
          <a:xfrm>
            <a:off x="6890875" y="284400"/>
            <a:ext cx="1965900" cy="192000"/>
          </a:xfrm>
          <a:prstGeom prst="rect">
            <a:avLst/>
          </a:prstGeom>
        </p:spPr>
        <p:txBody>
          <a:bodyPr anchorCtr="0" anchor="t" bIns="0" lIns="0" spcFirstLastPara="1" rIns="0" wrap="square" tIns="0">
            <a:noAutofit/>
          </a:bodyPr>
          <a:lstStyle/>
          <a:p>
            <a:pPr indent="0" lvl="0" marL="0" rtl="0" algn="r">
              <a:spcBef>
                <a:spcPts val="0"/>
              </a:spcBef>
              <a:spcAft>
                <a:spcPts val="0"/>
              </a:spcAft>
              <a:buNone/>
            </a:pPr>
            <a:r>
              <a:rPr lang="en">
                <a:solidFill>
                  <a:schemeClr val="lt1"/>
                </a:solidFill>
              </a:rPr>
              <a:t>Summer 2025</a:t>
            </a:r>
            <a:endParaRPr>
              <a:solidFill>
                <a:schemeClr val="lt1"/>
              </a:solidFill>
            </a:endParaRPr>
          </a:p>
        </p:txBody>
      </p:sp>
      <p:sp>
        <p:nvSpPr>
          <p:cNvPr id="593" name="Google Shape;593;p60"/>
          <p:cNvSpPr txBox="1"/>
          <p:nvPr>
            <p:ph idx="1" type="body"/>
          </p:nvPr>
        </p:nvSpPr>
        <p:spPr>
          <a:xfrm>
            <a:off x="285900" y="1555100"/>
            <a:ext cx="1695900" cy="1410000"/>
          </a:xfrm>
          <a:prstGeom prst="rect">
            <a:avLst/>
          </a:prstGeom>
          <a:gradFill>
            <a:gsLst>
              <a:gs pos="0">
                <a:srgbClr val="FFFFFF"/>
              </a:gs>
              <a:gs pos="100000">
                <a:srgbClr val="FFE599"/>
              </a:gs>
            </a:gsLst>
            <a:path path="circle">
              <a:fillToRect b="100%" r="100%"/>
            </a:path>
            <a:tileRect l="-100%" t="-100%"/>
          </a:gradFill>
          <a:effectLst>
            <a:outerShdw blurRad="57150" rotWithShape="0" algn="bl" dir="1380000" dist="19050">
              <a:srgbClr val="000000">
                <a:alpha val="50000"/>
              </a:srgbClr>
            </a:outerShdw>
          </a:effectLst>
        </p:spPr>
        <p:txBody>
          <a:bodyPr anchorCtr="0" anchor="b" bIns="0" lIns="0" spcFirstLastPara="1" rIns="91425" wrap="square" tIns="0">
            <a:noAutofit/>
          </a:bodyPr>
          <a:lstStyle/>
          <a:p>
            <a:pPr indent="0" lvl="0" marL="0" rtl="0" algn="ctr">
              <a:spcBef>
                <a:spcPts val="0"/>
              </a:spcBef>
              <a:spcAft>
                <a:spcPts val="0"/>
              </a:spcAft>
              <a:buNone/>
            </a:pPr>
            <a:r>
              <a:rPr lang="en" sz="1200">
                <a:latin typeface="Instrument Sans Medium"/>
                <a:ea typeface="Instrument Sans Medium"/>
                <a:cs typeface="Instrument Sans Medium"/>
                <a:sym typeface="Instrument Sans Medium"/>
              </a:rPr>
              <a:t>L</a:t>
            </a:r>
            <a:r>
              <a:rPr lang="en" sz="1200">
                <a:latin typeface="Instrument Sans Medium"/>
                <a:ea typeface="Instrument Sans Medium"/>
                <a:cs typeface="Instrument Sans Medium"/>
                <a:sym typeface="Instrument Sans Medium"/>
              </a:rPr>
              <a:t>earning and development opportunities through panel and invited speaker sessions. </a:t>
            </a:r>
            <a:endParaRPr sz="1200">
              <a:latin typeface="Instrument Sans Medium"/>
              <a:ea typeface="Instrument Sans Medium"/>
              <a:cs typeface="Instrument Sans Medium"/>
              <a:sym typeface="Instrument Sans Medium"/>
            </a:endParaRPr>
          </a:p>
          <a:p>
            <a:pPr indent="0" lvl="0" marL="0" rtl="0" algn="l">
              <a:spcBef>
                <a:spcPts val="800"/>
              </a:spcBef>
              <a:spcAft>
                <a:spcPts val="800"/>
              </a:spcAft>
              <a:buNone/>
            </a:pPr>
            <a:r>
              <a:t/>
            </a:r>
            <a:endParaRPr/>
          </a:p>
        </p:txBody>
      </p:sp>
      <p:pic>
        <p:nvPicPr>
          <p:cNvPr descr="an illustration of a brain with a face and the words &quot; growth mindset &quot; below it (Provided by Tenor)" id="594" name="Google Shape;594;p60"/>
          <p:cNvPicPr preferRelativeResize="0"/>
          <p:nvPr>
            <p:ph idx="2" type="pic"/>
          </p:nvPr>
        </p:nvPicPr>
        <p:blipFill rotWithShape="1">
          <a:blip r:embed="rId3">
            <a:alphaModFix/>
          </a:blip>
          <a:srcRect b="17696" l="0" r="0" t="17696"/>
          <a:stretch/>
        </p:blipFill>
        <p:spPr>
          <a:xfrm>
            <a:off x="4630800" y="1051776"/>
            <a:ext cx="4227300" cy="3234600"/>
          </a:xfrm>
          <a:prstGeom prst="roundRect">
            <a:avLst>
              <a:gd fmla="val 16667" name="adj"/>
            </a:avLst>
          </a:prstGeom>
        </p:spPr>
      </p:pic>
      <p:sp>
        <p:nvSpPr>
          <p:cNvPr id="595" name="Google Shape;595;p60"/>
          <p:cNvSpPr txBox="1"/>
          <p:nvPr>
            <p:ph idx="3" type="subTitle"/>
          </p:nvPr>
        </p:nvSpPr>
        <p:spPr>
          <a:xfrm>
            <a:off x="284700" y="284400"/>
            <a:ext cx="4152300" cy="192000"/>
          </a:xfrm>
          <a:prstGeom prst="rect">
            <a:avLst/>
          </a:prstGeom>
        </p:spPr>
        <p:txBody>
          <a:bodyPr anchorCtr="0" anchor="t" bIns="0" lIns="0" spcFirstLastPara="1" rIns="0" wrap="square" tIns="0">
            <a:noAutofit/>
          </a:bodyPr>
          <a:lstStyle/>
          <a:p>
            <a:pPr indent="0" lvl="0" marL="0" rtl="0" algn="l">
              <a:lnSpc>
                <a:spcPct val="90000"/>
              </a:lnSpc>
              <a:spcBef>
                <a:spcPts val="0"/>
              </a:spcBef>
              <a:spcAft>
                <a:spcPts val="0"/>
              </a:spcAft>
              <a:buNone/>
            </a:pPr>
            <a:r>
              <a:rPr lang="en" sz="800">
                <a:solidFill>
                  <a:schemeClr val="lt1"/>
                </a:solidFill>
              </a:rPr>
              <a:t>The Statistics and Research Summer Program at Saint Louis University (STARS@SLU)</a:t>
            </a:r>
            <a:endParaRPr sz="800"/>
          </a:p>
          <a:p>
            <a:pPr indent="0" lvl="0" marL="0" rtl="0" algn="l">
              <a:spcBef>
                <a:spcPts val="0"/>
              </a:spcBef>
              <a:spcAft>
                <a:spcPts val="0"/>
              </a:spcAft>
              <a:buNone/>
            </a:pPr>
            <a:r>
              <a:t/>
            </a:r>
            <a:endParaRPr/>
          </a:p>
        </p:txBody>
      </p:sp>
      <p:pic>
        <p:nvPicPr>
          <p:cNvPr id="596" name="Google Shape;596;p60" title="MAA_Logo-CoreBlue.png"/>
          <p:cNvPicPr preferRelativeResize="0"/>
          <p:nvPr/>
        </p:nvPicPr>
        <p:blipFill>
          <a:blip r:embed="rId4">
            <a:alphaModFix/>
          </a:blip>
          <a:stretch>
            <a:fillRect/>
          </a:stretch>
        </p:blipFill>
        <p:spPr>
          <a:xfrm>
            <a:off x="7467025" y="4452753"/>
            <a:ext cx="861980" cy="431700"/>
          </a:xfrm>
          <a:prstGeom prst="rect">
            <a:avLst/>
          </a:prstGeom>
          <a:noFill/>
          <a:ln>
            <a:noFill/>
          </a:ln>
        </p:spPr>
      </p:pic>
      <p:pic>
        <p:nvPicPr>
          <p:cNvPr id="597" name="Google Shape;597;p60" title="slu-primary-blue-rgb.png"/>
          <p:cNvPicPr preferRelativeResize="0"/>
          <p:nvPr/>
        </p:nvPicPr>
        <p:blipFill>
          <a:blip r:embed="rId5">
            <a:alphaModFix/>
          </a:blip>
          <a:stretch>
            <a:fillRect/>
          </a:stretch>
        </p:blipFill>
        <p:spPr>
          <a:xfrm>
            <a:off x="8450775" y="4286400"/>
            <a:ext cx="573304" cy="764400"/>
          </a:xfrm>
          <a:prstGeom prst="rect">
            <a:avLst/>
          </a:prstGeom>
          <a:noFill/>
          <a:ln>
            <a:noFill/>
          </a:ln>
        </p:spPr>
      </p:pic>
    </p:spTree>
  </p:cSld>
  <p:clrMapOvr>
    <a:masterClrMapping/>
  </p:clrMapOvr>
  <mc:AlternateContent>
    <mc:Choice Requires="p14">
      <p:transition spd="med">
        <p14:flip dir="l"/>
      </p:transition>
    </mc:Choice>
    <mc:Fallback>
      <p:transition spd="med">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9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5"/>
                                        </p:tgtEl>
                                        <p:attrNameLst>
                                          <p:attrName>style.visibility</p:attrName>
                                        </p:attrNameLst>
                                      </p:cBhvr>
                                      <p:to>
                                        <p:strVal val="visible"/>
                                      </p:to>
                                    </p:set>
                                    <p:animEffect filter="fade" transition="in">
                                      <p:cBhvr>
                                        <p:cTn dur="1000"/>
                                        <p:tgtEl>
                                          <p:spTgt spid="58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90"/>
                                        </p:tgtEl>
                                        <p:attrNameLst>
                                          <p:attrName>style.visibility</p:attrName>
                                        </p:attrNameLst>
                                      </p:cBhvr>
                                      <p:to>
                                        <p:strVal val="visible"/>
                                      </p:to>
                                    </p:set>
                                    <p:animEffect filter="fade" transition="in">
                                      <p:cBhvr>
                                        <p:cTn dur="1000"/>
                                        <p:tgtEl>
                                          <p:spTgt spid="59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91"/>
                                        </p:tgtEl>
                                        <p:attrNameLst>
                                          <p:attrName>style.visibility</p:attrName>
                                        </p:attrNameLst>
                                      </p:cBhvr>
                                      <p:to>
                                        <p:strVal val="visible"/>
                                      </p:to>
                                    </p:set>
                                    <p:animEffect filter="fade" transition="in">
                                      <p:cBhvr>
                                        <p:cTn dur="1000"/>
                                        <p:tgtEl>
                                          <p:spTgt spid="59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1" name="Shape 601"/>
        <p:cNvGrpSpPr/>
        <p:nvPr/>
      </p:nvGrpSpPr>
      <p:grpSpPr>
        <a:xfrm>
          <a:off x="0" y="0"/>
          <a:ext cx="0" cy="0"/>
          <a:chOff x="0" y="0"/>
          <a:chExt cx="0" cy="0"/>
        </a:xfrm>
      </p:grpSpPr>
      <p:sp>
        <p:nvSpPr>
          <p:cNvPr id="602" name="Google Shape;602;p61"/>
          <p:cNvSpPr txBox="1"/>
          <p:nvPr>
            <p:ph idx="8" type="subTitle"/>
          </p:nvPr>
        </p:nvSpPr>
        <p:spPr>
          <a:xfrm>
            <a:off x="284700" y="3421198"/>
            <a:ext cx="2772600" cy="196800"/>
          </a:xfrm>
          <a:prstGeom prst="rect">
            <a:avLst/>
          </a:prstGeom>
        </p:spPr>
        <p:txBody>
          <a:bodyPr anchorCtr="0" anchor="t" bIns="0" lIns="0" spcFirstLastPara="1" rIns="91425" wrap="square" tIns="0">
            <a:noAutofit/>
          </a:bodyPr>
          <a:lstStyle/>
          <a:p>
            <a:pPr indent="0" lvl="0" marL="0" rtl="0" algn="l">
              <a:spcBef>
                <a:spcPts val="0"/>
              </a:spcBef>
              <a:spcAft>
                <a:spcPts val="0"/>
              </a:spcAft>
              <a:buNone/>
            </a:pPr>
            <a:r>
              <a:rPr lang="en"/>
              <a:t>Telestration</a:t>
            </a:r>
            <a:endParaRPr/>
          </a:p>
        </p:txBody>
      </p:sp>
      <p:sp>
        <p:nvSpPr>
          <p:cNvPr id="603" name="Google Shape;603;p61"/>
          <p:cNvSpPr txBox="1"/>
          <p:nvPr>
            <p:ph idx="15" type="subTitle"/>
          </p:nvPr>
        </p:nvSpPr>
        <p:spPr>
          <a:xfrm>
            <a:off x="3185700" y="3421198"/>
            <a:ext cx="2772600" cy="196800"/>
          </a:xfrm>
          <a:prstGeom prst="rect">
            <a:avLst/>
          </a:prstGeom>
        </p:spPr>
        <p:txBody>
          <a:bodyPr anchorCtr="0" anchor="t" bIns="0" lIns="0" spcFirstLastPara="1" rIns="91425" wrap="square" tIns="0">
            <a:noAutofit/>
          </a:bodyPr>
          <a:lstStyle/>
          <a:p>
            <a:pPr indent="0" lvl="0" marL="0" rtl="0" algn="l">
              <a:spcBef>
                <a:spcPts val="0"/>
              </a:spcBef>
              <a:spcAft>
                <a:spcPts val="0"/>
              </a:spcAft>
              <a:buNone/>
            </a:pPr>
            <a:r>
              <a:rPr lang="en"/>
              <a:t>Function Battleship</a:t>
            </a:r>
            <a:endParaRPr/>
          </a:p>
        </p:txBody>
      </p:sp>
      <p:sp>
        <p:nvSpPr>
          <p:cNvPr id="604" name="Google Shape;604;p61"/>
          <p:cNvSpPr txBox="1"/>
          <p:nvPr>
            <p:ph type="title"/>
          </p:nvPr>
        </p:nvSpPr>
        <p:spPr>
          <a:xfrm>
            <a:off x="1073250" y="474750"/>
            <a:ext cx="4885200" cy="4986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2500"/>
              <a:t> Game Session</a:t>
            </a:r>
            <a:endParaRPr sz="2500"/>
          </a:p>
        </p:txBody>
      </p:sp>
      <p:sp>
        <p:nvSpPr>
          <p:cNvPr id="605" name="Google Shape;605;p61"/>
          <p:cNvSpPr txBox="1"/>
          <p:nvPr>
            <p:ph idx="9" type="subTitle"/>
          </p:nvPr>
        </p:nvSpPr>
        <p:spPr>
          <a:xfrm>
            <a:off x="284700" y="284400"/>
            <a:ext cx="3988500" cy="192000"/>
          </a:xfrm>
          <a:prstGeom prst="rect">
            <a:avLst/>
          </a:prstGeom>
        </p:spPr>
        <p:txBody>
          <a:bodyPr anchorCtr="0" anchor="t" bIns="0" lIns="0" spcFirstLastPara="1" rIns="0" wrap="square" tIns="0">
            <a:noAutofit/>
          </a:bodyPr>
          <a:lstStyle/>
          <a:p>
            <a:pPr indent="0" lvl="0" marL="0" rtl="0" algn="l">
              <a:lnSpc>
                <a:spcPct val="90000"/>
              </a:lnSpc>
              <a:spcBef>
                <a:spcPts val="0"/>
              </a:spcBef>
              <a:spcAft>
                <a:spcPts val="0"/>
              </a:spcAft>
              <a:buNone/>
            </a:pPr>
            <a:r>
              <a:rPr lang="en" sz="800">
                <a:solidFill>
                  <a:schemeClr val="lt1"/>
                </a:solidFill>
              </a:rPr>
              <a:t>The Statistics and Research Summer Program at Saint Louis University (STARS@SLU)</a:t>
            </a:r>
            <a:endParaRPr sz="800"/>
          </a:p>
          <a:p>
            <a:pPr indent="0" lvl="0" marL="0" rtl="0" algn="l">
              <a:spcBef>
                <a:spcPts val="0"/>
              </a:spcBef>
              <a:spcAft>
                <a:spcPts val="0"/>
              </a:spcAft>
              <a:buNone/>
            </a:pPr>
            <a:r>
              <a:t/>
            </a:r>
            <a:endParaRPr/>
          </a:p>
        </p:txBody>
      </p:sp>
      <p:sp>
        <p:nvSpPr>
          <p:cNvPr id="606" name="Google Shape;606;p61"/>
          <p:cNvSpPr txBox="1"/>
          <p:nvPr>
            <p:ph idx="13" type="subTitle"/>
          </p:nvPr>
        </p:nvSpPr>
        <p:spPr>
          <a:xfrm>
            <a:off x="6890875" y="284400"/>
            <a:ext cx="1965900" cy="192000"/>
          </a:xfrm>
          <a:prstGeom prst="rect">
            <a:avLst/>
          </a:prstGeom>
        </p:spPr>
        <p:txBody>
          <a:bodyPr anchorCtr="0" anchor="t" bIns="0" lIns="0" spcFirstLastPara="1" rIns="0" wrap="square" tIns="0">
            <a:noAutofit/>
          </a:bodyPr>
          <a:lstStyle/>
          <a:p>
            <a:pPr indent="0" lvl="0" marL="0" rtl="0" algn="r">
              <a:spcBef>
                <a:spcPts val="0"/>
              </a:spcBef>
              <a:spcAft>
                <a:spcPts val="0"/>
              </a:spcAft>
              <a:buNone/>
            </a:pPr>
            <a:r>
              <a:rPr lang="en">
                <a:solidFill>
                  <a:schemeClr val="lt1"/>
                </a:solidFill>
              </a:rPr>
              <a:t>Summer 2025</a:t>
            </a:r>
            <a:endParaRPr>
              <a:solidFill>
                <a:schemeClr val="lt1"/>
              </a:solidFill>
            </a:endParaRPr>
          </a:p>
        </p:txBody>
      </p:sp>
      <p:sp>
        <p:nvSpPr>
          <p:cNvPr id="607" name="Google Shape;607;p61"/>
          <p:cNvSpPr txBox="1"/>
          <p:nvPr>
            <p:ph idx="17" type="subTitle"/>
          </p:nvPr>
        </p:nvSpPr>
        <p:spPr>
          <a:xfrm>
            <a:off x="6086700" y="3421198"/>
            <a:ext cx="2772600" cy="196800"/>
          </a:xfrm>
          <a:prstGeom prst="rect">
            <a:avLst/>
          </a:prstGeom>
        </p:spPr>
        <p:txBody>
          <a:bodyPr anchorCtr="0" anchor="t" bIns="0" lIns="0" spcFirstLastPara="1" rIns="91425" wrap="square" tIns="0">
            <a:noAutofit/>
          </a:bodyPr>
          <a:lstStyle/>
          <a:p>
            <a:pPr indent="0" lvl="0" marL="0" rtl="0" algn="l">
              <a:spcBef>
                <a:spcPts val="0"/>
              </a:spcBef>
              <a:spcAft>
                <a:spcPts val="0"/>
              </a:spcAft>
              <a:buNone/>
            </a:pPr>
            <a:r>
              <a:rPr lang="en"/>
              <a:t>Data Manipulation</a:t>
            </a:r>
            <a:endParaRPr/>
          </a:p>
        </p:txBody>
      </p:sp>
      <p:sp>
        <p:nvSpPr>
          <p:cNvPr id="608" name="Google Shape;608;p61"/>
          <p:cNvSpPr/>
          <p:nvPr/>
        </p:nvSpPr>
        <p:spPr>
          <a:xfrm>
            <a:off x="288400" y="3042138"/>
            <a:ext cx="605100" cy="312600"/>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lt1"/>
                </a:solidFill>
                <a:latin typeface="Instrument Sans Medium"/>
                <a:ea typeface="Instrument Sans Medium"/>
                <a:cs typeface="Instrument Sans Medium"/>
                <a:sym typeface="Instrument Sans Medium"/>
              </a:rPr>
              <a:t>01</a:t>
            </a:r>
            <a:endParaRPr sz="1000">
              <a:solidFill>
                <a:schemeClr val="lt1"/>
              </a:solidFill>
              <a:latin typeface="Instrument Sans Medium"/>
              <a:ea typeface="Instrument Sans Medium"/>
              <a:cs typeface="Instrument Sans Medium"/>
              <a:sym typeface="Instrument Sans Medium"/>
            </a:endParaRPr>
          </a:p>
        </p:txBody>
      </p:sp>
      <p:sp>
        <p:nvSpPr>
          <p:cNvPr id="609" name="Google Shape;609;p61"/>
          <p:cNvSpPr/>
          <p:nvPr/>
        </p:nvSpPr>
        <p:spPr>
          <a:xfrm>
            <a:off x="3186288" y="3042138"/>
            <a:ext cx="605100" cy="312600"/>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lt1"/>
                </a:solidFill>
                <a:latin typeface="Instrument Sans Medium"/>
                <a:ea typeface="Instrument Sans Medium"/>
                <a:cs typeface="Instrument Sans Medium"/>
                <a:sym typeface="Instrument Sans Medium"/>
              </a:rPr>
              <a:t>02</a:t>
            </a:r>
            <a:endParaRPr sz="1000">
              <a:solidFill>
                <a:schemeClr val="lt1"/>
              </a:solidFill>
              <a:latin typeface="Instrument Sans Medium"/>
              <a:ea typeface="Instrument Sans Medium"/>
              <a:cs typeface="Instrument Sans Medium"/>
              <a:sym typeface="Instrument Sans Medium"/>
            </a:endParaRPr>
          </a:p>
        </p:txBody>
      </p:sp>
      <p:sp>
        <p:nvSpPr>
          <p:cNvPr id="610" name="Google Shape;610;p61"/>
          <p:cNvSpPr/>
          <p:nvPr/>
        </p:nvSpPr>
        <p:spPr>
          <a:xfrm>
            <a:off x="6084175" y="3042138"/>
            <a:ext cx="605100" cy="312600"/>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lt1"/>
                </a:solidFill>
                <a:latin typeface="Instrument Sans Medium"/>
                <a:ea typeface="Instrument Sans Medium"/>
                <a:cs typeface="Instrument Sans Medium"/>
                <a:sym typeface="Instrument Sans Medium"/>
              </a:rPr>
              <a:t>03</a:t>
            </a:r>
            <a:endParaRPr sz="1000">
              <a:solidFill>
                <a:schemeClr val="lt1"/>
              </a:solidFill>
              <a:latin typeface="Instrument Sans Medium"/>
              <a:ea typeface="Instrument Sans Medium"/>
              <a:cs typeface="Instrument Sans Medium"/>
              <a:sym typeface="Instrument Sans Medium"/>
            </a:endParaRPr>
          </a:p>
        </p:txBody>
      </p:sp>
      <p:pic>
        <p:nvPicPr>
          <p:cNvPr descr="Paper cut Playing card with spades symbol icon isolated on grey background. Casino gambling. Paper art style. Vector Illustration (Provided by Getty Images)" id="611" name="Google Shape;611;p61"/>
          <p:cNvPicPr preferRelativeResize="0"/>
          <p:nvPr>
            <p:ph idx="2" type="pic"/>
          </p:nvPr>
        </p:nvPicPr>
        <p:blipFill rotWithShape="1">
          <a:blip r:embed="rId3">
            <a:alphaModFix/>
          </a:blip>
          <a:srcRect b="0" l="39299" r="39301" t="0"/>
          <a:stretch/>
        </p:blipFill>
        <p:spPr>
          <a:xfrm>
            <a:off x="284700" y="1440150"/>
            <a:ext cx="605100" cy="1413900"/>
          </a:xfrm>
          <a:prstGeom prst="roundRect">
            <a:avLst>
              <a:gd fmla="val 16667" name="adj"/>
            </a:avLst>
          </a:prstGeom>
        </p:spPr>
      </p:pic>
      <p:pic>
        <p:nvPicPr>
          <p:cNvPr descr="File:Erdős–Faber–Lovász conjecture.svg - Wikipedia" id="612" name="Google Shape;612;p61"/>
          <p:cNvPicPr preferRelativeResize="0"/>
          <p:nvPr>
            <p:ph idx="3" type="pic"/>
          </p:nvPr>
        </p:nvPicPr>
        <p:blipFill rotWithShape="1">
          <a:blip r:embed="rId4">
            <a:alphaModFix/>
          </a:blip>
          <a:srcRect b="17728" l="0" r="0" t="17734"/>
          <a:stretch/>
        </p:blipFill>
        <p:spPr>
          <a:xfrm>
            <a:off x="1002300" y="1440150"/>
            <a:ext cx="2055000" cy="1413900"/>
          </a:xfrm>
          <a:prstGeom prst="roundRect">
            <a:avLst>
              <a:gd fmla="val 16667" name="adj"/>
            </a:avLst>
          </a:prstGeom>
        </p:spPr>
      </p:pic>
      <p:pic>
        <p:nvPicPr>
          <p:cNvPr descr="File:15-puzzle-solvable.svg - Wikimedia Commons" id="613" name="Google Shape;613;p61"/>
          <p:cNvPicPr preferRelativeResize="0"/>
          <p:nvPr>
            <p:ph idx="4" type="pic"/>
          </p:nvPr>
        </p:nvPicPr>
        <p:blipFill rotWithShape="1">
          <a:blip r:embed="rId5">
            <a:alphaModFix/>
          </a:blip>
          <a:srcRect b="0" l="28601" r="28601" t="0"/>
          <a:stretch/>
        </p:blipFill>
        <p:spPr>
          <a:xfrm>
            <a:off x="3185700" y="1440150"/>
            <a:ext cx="605100" cy="1413900"/>
          </a:xfrm>
          <a:prstGeom prst="roundRect">
            <a:avLst>
              <a:gd fmla="val 16667" name="adj"/>
            </a:avLst>
          </a:prstGeom>
        </p:spPr>
      </p:pic>
      <p:pic>
        <p:nvPicPr>
          <p:cNvPr descr="wooden hexagon tangram puzzle (Provided by Getty Images)" id="614" name="Google Shape;614;p61"/>
          <p:cNvPicPr preferRelativeResize="0"/>
          <p:nvPr>
            <p:ph idx="5" type="pic"/>
          </p:nvPr>
        </p:nvPicPr>
        <p:blipFill rotWithShape="1">
          <a:blip r:embed="rId6">
            <a:alphaModFix/>
          </a:blip>
          <a:srcRect b="0" l="1531" r="1522" t="0"/>
          <a:stretch/>
        </p:blipFill>
        <p:spPr>
          <a:xfrm>
            <a:off x="3903300" y="1440150"/>
            <a:ext cx="2055000" cy="1413900"/>
          </a:xfrm>
          <a:prstGeom prst="roundRect">
            <a:avLst>
              <a:gd fmla="val 16667" name="adj"/>
            </a:avLst>
          </a:prstGeom>
        </p:spPr>
      </p:pic>
      <p:pic>
        <p:nvPicPr>
          <p:cNvPr descr="Warship solid icon. Armed ship, sea battleship or destroyer symbol, glyph style pictogram on white background. Military or warfare sign for mobile concept and web design. Vector graphics. (Provided by Getty Images)" id="615" name="Google Shape;615;p61"/>
          <p:cNvPicPr preferRelativeResize="0"/>
          <p:nvPr>
            <p:ph idx="6" type="pic"/>
          </p:nvPr>
        </p:nvPicPr>
        <p:blipFill rotWithShape="1">
          <a:blip r:embed="rId7">
            <a:alphaModFix/>
          </a:blip>
          <a:srcRect b="0" l="28601" r="28601" t="0"/>
          <a:stretch/>
        </p:blipFill>
        <p:spPr>
          <a:xfrm>
            <a:off x="6086700" y="1440150"/>
            <a:ext cx="605100" cy="1413900"/>
          </a:xfrm>
          <a:prstGeom prst="roundRect">
            <a:avLst>
              <a:gd fmla="val 16667" name="adj"/>
            </a:avLst>
          </a:prstGeom>
        </p:spPr>
      </p:pic>
      <p:pic>
        <p:nvPicPr>
          <p:cNvPr descr="3D rendering Central Computer Processors CPU concept. Electronic engineer of computer technology. Computer board chip circuit cpu core. Hardware concept electronic device motherboard semiconductor (Provided by Getty Images)" id="616" name="Google Shape;616;p61"/>
          <p:cNvPicPr preferRelativeResize="0"/>
          <p:nvPr>
            <p:ph idx="7" type="pic"/>
          </p:nvPr>
        </p:nvPicPr>
        <p:blipFill rotWithShape="1">
          <a:blip r:embed="rId8">
            <a:alphaModFix/>
          </a:blip>
          <a:srcRect b="0" l="1559" r="1569" t="0"/>
          <a:stretch/>
        </p:blipFill>
        <p:spPr>
          <a:xfrm>
            <a:off x="6804300" y="1440150"/>
            <a:ext cx="2055000" cy="1413900"/>
          </a:xfrm>
          <a:prstGeom prst="roundRect">
            <a:avLst>
              <a:gd fmla="val 16667" name="adj"/>
            </a:avLst>
          </a:prstGeom>
        </p:spPr>
      </p:pic>
      <p:pic>
        <p:nvPicPr>
          <p:cNvPr id="617" name="Google Shape;617;p61" title="MAA_Logo-CoreBlue.png"/>
          <p:cNvPicPr preferRelativeResize="0"/>
          <p:nvPr/>
        </p:nvPicPr>
        <p:blipFill>
          <a:blip r:embed="rId9">
            <a:alphaModFix/>
          </a:blip>
          <a:stretch>
            <a:fillRect/>
          </a:stretch>
        </p:blipFill>
        <p:spPr>
          <a:xfrm>
            <a:off x="7467025" y="4452753"/>
            <a:ext cx="861980" cy="431700"/>
          </a:xfrm>
          <a:prstGeom prst="rect">
            <a:avLst/>
          </a:prstGeom>
          <a:noFill/>
          <a:ln>
            <a:noFill/>
          </a:ln>
        </p:spPr>
      </p:pic>
      <p:pic>
        <p:nvPicPr>
          <p:cNvPr id="618" name="Google Shape;618;p61" title="slu-primary-blue-rgb.png"/>
          <p:cNvPicPr preferRelativeResize="0"/>
          <p:nvPr/>
        </p:nvPicPr>
        <p:blipFill>
          <a:blip r:embed="rId10">
            <a:alphaModFix/>
          </a:blip>
          <a:stretch>
            <a:fillRect/>
          </a:stretch>
        </p:blipFill>
        <p:spPr>
          <a:xfrm>
            <a:off x="8450775" y="4286400"/>
            <a:ext cx="573304" cy="764400"/>
          </a:xfrm>
          <a:prstGeom prst="rect">
            <a:avLst/>
          </a:prstGeom>
          <a:noFill/>
          <a:ln>
            <a:noFill/>
          </a:ln>
        </p:spPr>
      </p:pic>
      <p:sp>
        <p:nvSpPr>
          <p:cNvPr id="619" name="Google Shape;619;p61"/>
          <p:cNvSpPr txBox="1"/>
          <p:nvPr>
            <p:ph idx="8" type="subTitle"/>
          </p:nvPr>
        </p:nvSpPr>
        <p:spPr>
          <a:xfrm>
            <a:off x="308375" y="4406724"/>
            <a:ext cx="2535600" cy="170400"/>
          </a:xfrm>
          <a:prstGeom prst="rect">
            <a:avLst/>
          </a:prstGeom>
        </p:spPr>
        <p:txBody>
          <a:bodyPr anchorCtr="0" anchor="t" bIns="0" lIns="0" spcFirstLastPara="1" rIns="91425" wrap="square" tIns="0">
            <a:noAutofit/>
          </a:bodyPr>
          <a:lstStyle/>
          <a:p>
            <a:pPr indent="0" lvl="0" marL="0" rtl="0" algn="l">
              <a:spcBef>
                <a:spcPts val="0"/>
              </a:spcBef>
              <a:spcAft>
                <a:spcPts val="0"/>
              </a:spcAft>
              <a:buNone/>
            </a:pPr>
            <a:r>
              <a:rPr lang="en"/>
              <a:t>Planar Graphs</a:t>
            </a:r>
            <a:endParaRPr/>
          </a:p>
        </p:txBody>
      </p:sp>
      <p:sp>
        <p:nvSpPr>
          <p:cNvPr id="620" name="Google Shape;620;p61"/>
          <p:cNvSpPr txBox="1"/>
          <p:nvPr>
            <p:ph idx="15" type="subTitle"/>
          </p:nvPr>
        </p:nvSpPr>
        <p:spPr>
          <a:xfrm>
            <a:off x="3228600" y="4406719"/>
            <a:ext cx="2686800" cy="170400"/>
          </a:xfrm>
          <a:prstGeom prst="rect">
            <a:avLst/>
          </a:prstGeom>
        </p:spPr>
        <p:txBody>
          <a:bodyPr anchorCtr="0" anchor="t" bIns="0" lIns="0" spcFirstLastPara="1" rIns="91425" wrap="square" tIns="0">
            <a:noAutofit/>
          </a:bodyPr>
          <a:lstStyle/>
          <a:p>
            <a:pPr indent="0" lvl="0" marL="0" rtl="0" algn="l">
              <a:spcBef>
                <a:spcPts val="0"/>
              </a:spcBef>
              <a:spcAft>
                <a:spcPts val="0"/>
              </a:spcAft>
              <a:buNone/>
            </a:pPr>
            <a:r>
              <a:rPr lang="en"/>
              <a:t>Game of Fifteen</a:t>
            </a:r>
            <a:endParaRPr/>
          </a:p>
        </p:txBody>
      </p:sp>
      <p:sp>
        <p:nvSpPr>
          <p:cNvPr id="621" name="Google Shape;621;p61"/>
          <p:cNvSpPr/>
          <p:nvPr/>
        </p:nvSpPr>
        <p:spPr>
          <a:xfrm>
            <a:off x="311759" y="4078450"/>
            <a:ext cx="553500" cy="270600"/>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lt1"/>
                </a:solidFill>
                <a:latin typeface="Instrument Sans Medium"/>
                <a:ea typeface="Instrument Sans Medium"/>
                <a:cs typeface="Instrument Sans Medium"/>
                <a:sym typeface="Instrument Sans Medium"/>
              </a:rPr>
              <a:t>04</a:t>
            </a:r>
            <a:endParaRPr sz="1000">
              <a:solidFill>
                <a:schemeClr val="lt1"/>
              </a:solidFill>
              <a:latin typeface="Instrument Sans Medium"/>
              <a:ea typeface="Instrument Sans Medium"/>
              <a:cs typeface="Instrument Sans Medium"/>
              <a:sym typeface="Instrument Sans Medium"/>
            </a:endParaRPr>
          </a:p>
        </p:txBody>
      </p:sp>
      <p:sp>
        <p:nvSpPr>
          <p:cNvPr id="622" name="Google Shape;622;p61"/>
          <p:cNvSpPr/>
          <p:nvPr/>
        </p:nvSpPr>
        <p:spPr>
          <a:xfrm>
            <a:off x="3229169" y="4078449"/>
            <a:ext cx="586500" cy="270600"/>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lt1"/>
                </a:solidFill>
                <a:latin typeface="Instrument Sans Medium"/>
                <a:ea typeface="Instrument Sans Medium"/>
                <a:cs typeface="Instrument Sans Medium"/>
                <a:sym typeface="Instrument Sans Medium"/>
              </a:rPr>
              <a:t>05</a:t>
            </a:r>
            <a:endParaRPr sz="1000">
              <a:solidFill>
                <a:schemeClr val="lt1"/>
              </a:solidFill>
              <a:latin typeface="Instrument Sans Medium"/>
              <a:ea typeface="Instrument Sans Medium"/>
              <a:cs typeface="Instrument Sans Medium"/>
              <a:sym typeface="Instrument Sans Medium"/>
            </a:endParaRPr>
          </a:p>
        </p:txBody>
      </p:sp>
      <p:pic>
        <p:nvPicPr>
          <p:cNvPr descr="Sign with arrows showing direction, South Dakota (Provided by Getty Images)" id="623" name="Google Shape;623;p61"/>
          <p:cNvPicPr preferRelativeResize="0"/>
          <p:nvPr/>
        </p:nvPicPr>
        <p:blipFill rotWithShape="1">
          <a:blip r:embed="rId11">
            <a:alphaModFix/>
          </a:blip>
          <a:srcRect b="0" l="9262" r="9270" t="0"/>
          <a:stretch/>
        </p:blipFill>
        <p:spPr>
          <a:xfrm rot="172">
            <a:off x="340388" y="533057"/>
            <a:ext cx="612751" cy="501664"/>
          </a:xfrm>
          <a:prstGeom prst="rect">
            <a:avLst/>
          </a:prstGeom>
          <a:noFill/>
          <a:ln>
            <a:noFill/>
          </a:ln>
        </p:spPr>
      </p:pic>
    </p:spTree>
  </p:cSld>
  <p:clrMapOvr>
    <a:masterClrMapping/>
  </p:clrMapOvr>
  <p:transition spd="med">
    <p:fade thruBlk="1"/>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0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2"/>
            </a:gs>
            <a:gs pos="100000">
              <a:schemeClr val="accent3"/>
            </a:gs>
          </a:gsLst>
          <a:lin ang="5400012" scaled="0"/>
        </a:gradFill>
      </p:bgPr>
    </p:bg>
    <p:spTree>
      <p:nvGrpSpPr>
        <p:cNvPr id="627" name="Shape 627"/>
        <p:cNvGrpSpPr/>
        <p:nvPr/>
      </p:nvGrpSpPr>
      <p:grpSpPr>
        <a:xfrm>
          <a:off x="0" y="0"/>
          <a:ext cx="0" cy="0"/>
          <a:chOff x="0" y="0"/>
          <a:chExt cx="0" cy="0"/>
        </a:xfrm>
      </p:grpSpPr>
      <p:sp>
        <p:nvSpPr>
          <p:cNvPr id="628" name="Google Shape;628;p62"/>
          <p:cNvSpPr txBox="1"/>
          <p:nvPr>
            <p:ph idx="8" type="subTitle"/>
          </p:nvPr>
        </p:nvSpPr>
        <p:spPr>
          <a:xfrm>
            <a:off x="284700" y="3421200"/>
            <a:ext cx="1317900" cy="196800"/>
          </a:xfrm>
          <a:prstGeom prst="rect">
            <a:avLst/>
          </a:prstGeom>
        </p:spPr>
        <p:txBody>
          <a:bodyPr anchorCtr="0" anchor="t" bIns="0" lIns="0" spcFirstLastPara="1" rIns="91425" wrap="square" tIns="0">
            <a:noAutofit/>
          </a:bodyPr>
          <a:lstStyle/>
          <a:p>
            <a:pPr indent="0" lvl="0" marL="0" rtl="0" algn="l">
              <a:spcBef>
                <a:spcPts val="0"/>
              </a:spcBef>
              <a:spcAft>
                <a:spcPts val="0"/>
              </a:spcAft>
              <a:buNone/>
            </a:pPr>
            <a:r>
              <a:rPr lang="en"/>
              <a:t>Literatures</a:t>
            </a:r>
            <a:endParaRPr/>
          </a:p>
        </p:txBody>
      </p:sp>
      <p:sp>
        <p:nvSpPr>
          <p:cNvPr id="629" name="Google Shape;629;p62"/>
          <p:cNvSpPr txBox="1"/>
          <p:nvPr>
            <p:ph idx="15" type="subTitle"/>
          </p:nvPr>
        </p:nvSpPr>
        <p:spPr>
          <a:xfrm>
            <a:off x="2069550" y="3436800"/>
            <a:ext cx="1165200" cy="196800"/>
          </a:xfrm>
          <a:prstGeom prst="rect">
            <a:avLst/>
          </a:prstGeom>
        </p:spPr>
        <p:txBody>
          <a:bodyPr anchorCtr="0" anchor="t" bIns="0" lIns="0" spcFirstLastPara="1" rIns="91425" wrap="square" tIns="0">
            <a:noAutofit/>
          </a:bodyPr>
          <a:lstStyle/>
          <a:p>
            <a:pPr indent="0" lvl="0" marL="0" rtl="0" algn="l">
              <a:spcBef>
                <a:spcPts val="0"/>
              </a:spcBef>
              <a:spcAft>
                <a:spcPts val="0"/>
              </a:spcAft>
              <a:buNone/>
            </a:pPr>
            <a:r>
              <a:rPr lang="en"/>
              <a:t>Biostatistics</a:t>
            </a:r>
            <a:endParaRPr/>
          </a:p>
        </p:txBody>
      </p:sp>
      <p:sp>
        <p:nvSpPr>
          <p:cNvPr id="630" name="Google Shape;630;p62"/>
          <p:cNvSpPr txBox="1"/>
          <p:nvPr>
            <p:ph type="title"/>
          </p:nvPr>
        </p:nvSpPr>
        <p:spPr>
          <a:xfrm>
            <a:off x="1427400" y="662975"/>
            <a:ext cx="4530900" cy="3939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Invited Speakers</a:t>
            </a:r>
            <a:endParaRPr/>
          </a:p>
        </p:txBody>
      </p:sp>
      <p:sp>
        <p:nvSpPr>
          <p:cNvPr id="631" name="Google Shape;631;p62"/>
          <p:cNvSpPr txBox="1"/>
          <p:nvPr>
            <p:ph idx="1" type="body"/>
          </p:nvPr>
        </p:nvSpPr>
        <p:spPr>
          <a:xfrm>
            <a:off x="284700" y="3817800"/>
            <a:ext cx="1317900" cy="515700"/>
          </a:xfrm>
          <a:prstGeom prst="rect">
            <a:avLst/>
          </a:prstGeom>
        </p:spPr>
        <p:txBody>
          <a:bodyPr anchorCtr="0" anchor="t" bIns="0" lIns="0" spcFirstLastPara="1" rIns="91425" wrap="square" tIns="0">
            <a:noAutofit/>
          </a:bodyPr>
          <a:lstStyle/>
          <a:p>
            <a:pPr indent="0" lvl="0" marL="0" rtl="0" algn="l">
              <a:spcBef>
                <a:spcPts val="0"/>
              </a:spcBef>
              <a:spcAft>
                <a:spcPts val="0"/>
              </a:spcAft>
              <a:buNone/>
            </a:pPr>
            <a:r>
              <a:rPr lang="en"/>
              <a:t>Dr. Ander Beristain &amp; Dr. Andre Zampaulo</a:t>
            </a:r>
            <a:endParaRPr/>
          </a:p>
        </p:txBody>
      </p:sp>
      <p:sp>
        <p:nvSpPr>
          <p:cNvPr id="632" name="Google Shape;632;p62"/>
          <p:cNvSpPr txBox="1"/>
          <p:nvPr>
            <p:ph idx="9" type="subTitle"/>
          </p:nvPr>
        </p:nvSpPr>
        <p:spPr>
          <a:xfrm>
            <a:off x="284700" y="284400"/>
            <a:ext cx="4227300" cy="192000"/>
          </a:xfrm>
          <a:prstGeom prst="rect">
            <a:avLst/>
          </a:prstGeom>
        </p:spPr>
        <p:txBody>
          <a:bodyPr anchorCtr="0" anchor="t" bIns="0" lIns="0" spcFirstLastPara="1" rIns="0" wrap="square" tIns="0">
            <a:noAutofit/>
          </a:bodyPr>
          <a:lstStyle/>
          <a:p>
            <a:pPr indent="0" lvl="0" marL="0" rtl="0" algn="l">
              <a:lnSpc>
                <a:spcPct val="90000"/>
              </a:lnSpc>
              <a:spcBef>
                <a:spcPts val="0"/>
              </a:spcBef>
              <a:spcAft>
                <a:spcPts val="0"/>
              </a:spcAft>
              <a:buNone/>
            </a:pPr>
            <a:r>
              <a:rPr lang="en" sz="800">
                <a:solidFill>
                  <a:schemeClr val="lt1"/>
                </a:solidFill>
              </a:rPr>
              <a:t>The Statistics and Research Summer Program at Saint Louis University (STARS@SLU)</a:t>
            </a:r>
            <a:endParaRPr sz="800"/>
          </a:p>
          <a:p>
            <a:pPr indent="0" lvl="0" marL="0" rtl="0" algn="l">
              <a:spcBef>
                <a:spcPts val="0"/>
              </a:spcBef>
              <a:spcAft>
                <a:spcPts val="0"/>
              </a:spcAft>
              <a:buNone/>
            </a:pPr>
            <a:r>
              <a:t/>
            </a:r>
            <a:endParaRPr/>
          </a:p>
        </p:txBody>
      </p:sp>
      <p:sp>
        <p:nvSpPr>
          <p:cNvPr id="633" name="Google Shape;633;p62"/>
          <p:cNvSpPr txBox="1"/>
          <p:nvPr>
            <p:ph idx="13" type="subTitle"/>
          </p:nvPr>
        </p:nvSpPr>
        <p:spPr>
          <a:xfrm>
            <a:off x="6890875" y="284400"/>
            <a:ext cx="1965900" cy="192000"/>
          </a:xfrm>
          <a:prstGeom prst="rect">
            <a:avLst/>
          </a:prstGeom>
        </p:spPr>
        <p:txBody>
          <a:bodyPr anchorCtr="0" anchor="t" bIns="0" lIns="0" spcFirstLastPara="1" rIns="0" wrap="square" tIns="0">
            <a:noAutofit/>
          </a:bodyPr>
          <a:lstStyle/>
          <a:p>
            <a:pPr indent="0" lvl="0" marL="0" rtl="0" algn="r">
              <a:spcBef>
                <a:spcPts val="0"/>
              </a:spcBef>
              <a:spcAft>
                <a:spcPts val="0"/>
              </a:spcAft>
              <a:buNone/>
            </a:pPr>
            <a:r>
              <a:rPr lang="en">
                <a:solidFill>
                  <a:schemeClr val="lt1"/>
                </a:solidFill>
              </a:rPr>
              <a:t>Summer 2025</a:t>
            </a:r>
            <a:endParaRPr>
              <a:solidFill>
                <a:schemeClr val="lt1"/>
              </a:solidFill>
            </a:endParaRPr>
          </a:p>
        </p:txBody>
      </p:sp>
      <p:sp>
        <p:nvSpPr>
          <p:cNvPr id="634" name="Google Shape;634;p62"/>
          <p:cNvSpPr txBox="1"/>
          <p:nvPr>
            <p:ph idx="14" type="body"/>
          </p:nvPr>
        </p:nvSpPr>
        <p:spPr>
          <a:xfrm>
            <a:off x="2069550" y="3833400"/>
            <a:ext cx="1165200" cy="515700"/>
          </a:xfrm>
          <a:prstGeom prst="rect">
            <a:avLst/>
          </a:prstGeom>
        </p:spPr>
        <p:txBody>
          <a:bodyPr anchorCtr="0" anchor="t" bIns="0" lIns="0" spcFirstLastPara="1" rIns="91425" wrap="square" tIns="0">
            <a:noAutofit/>
          </a:bodyPr>
          <a:lstStyle/>
          <a:p>
            <a:pPr indent="0" lvl="0" marL="0" rtl="0" algn="l">
              <a:spcBef>
                <a:spcPts val="0"/>
              </a:spcBef>
              <a:spcAft>
                <a:spcPts val="0"/>
              </a:spcAft>
              <a:buNone/>
            </a:pPr>
            <a:r>
              <a:rPr lang="en"/>
              <a:t>Dr. Nikki Freeman</a:t>
            </a:r>
            <a:endParaRPr/>
          </a:p>
        </p:txBody>
      </p:sp>
      <p:sp>
        <p:nvSpPr>
          <p:cNvPr id="635" name="Google Shape;635;p62"/>
          <p:cNvSpPr txBox="1"/>
          <p:nvPr>
            <p:ph idx="16" type="body"/>
          </p:nvPr>
        </p:nvSpPr>
        <p:spPr>
          <a:xfrm>
            <a:off x="3701700" y="3833400"/>
            <a:ext cx="1247100" cy="619500"/>
          </a:xfrm>
          <a:prstGeom prst="rect">
            <a:avLst/>
          </a:prstGeom>
        </p:spPr>
        <p:txBody>
          <a:bodyPr anchorCtr="0" anchor="ctr" bIns="0" lIns="0" spcFirstLastPara="1" rIns="91425" wrap="square" tIns="0">
            <a:noAutofit/>
          </a:bodyPr>
          <a:lstStyle/>
          <a:p>
            <a:pPr indent="0" lvl="0" marL="0" rtl="0" algn="l">
              <a:spcBef>
                <a:spcPts val="0"/>
              </a:spcBef>
              <a:spcAft>
                <a:spcPts val="0"/>
              </a:spcAft>
              <a:buNone/>
            </a:pPr>
            <a:r>
              <a:rPr lang="en"/>
              <a:t>Dr. Abby Stylianou</a:t>
            </a:r>
            <a:endParaRPr/>
          </a:p>
        </p:txBody>
      </p:sp>
      <p:sp>
        <p:nvSpPr>
          <p:cNvPr id="636" name="Google Shape;636;p62"/>
          <p:cNvSpPr txBox="1"/>
          <p:nvPr>
            <p:ph idx="17" type="subTitle"/>
          </p:nvPr>
        </p:nvSpPr>
        <p:spPr>
          <a:xfrm>
            <a:off x="3701711" y="3436799"/>
            <a:ext cx="975300" cy="196800"/>
          </a:xfrm>
          <a:prstGeom prst="rect">
            <a:avLst/>
          </a:prstGeom>
        </p:spPr>
        <p:txBody>
          <a:bodyPr anchorCtr="0" anchor="t" bIns="0" lIns="0" spcFirstLastPara="1" rIns="91425" wrap="square" tIns="0">
            <a:noAutofit/>
          </a:bodyPr>
          <a:lstStyle/>
          <a:p>
            <a:pPr indent="0" lvl="0" marL="0" rtl="0" algn="l">
              <a:spcBef>
                <a:spcPts val="0"/>
              </a:spcBef>
              <a:spcAft>
                <a:spcPts val="0"/>
              </a:spcAft>
              <a:buNone/>
            </a:pPr>
            <a:r>
              <a:rPr lang="en"/>
              <a:t>Computer Science</a:t>
            </a:r>
            <a:endParaRPr/>
          </a:p>
        </p:txBody>
      </p:sp>
      <p:sp>
        <p:nvSpPr>
          <p:cNvPr id="637" name="Google Shape;637;p62"/>
          <p:cNvSpPr/>
          <p:nvPr/>
        </p:nvSpPr>
        <p:spPr>
          <a:xfrm>
            <a:off x="288400" y="3042138"/>
            <a:ext cx="605100" cy="3126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lt1"/>
                </a:solidFill>
                <a:latin typeface="Instrument Sans Medium"/>
                <a:ea typeface="Instrument Sans Medium"/>
                <a:cs typeface="Instrument Sans Medium"/>
                <a:sym typeface="Instrument Sans Medium"/>
              </a:rPr>
              <a:t>01</a:t>
            </a:r>
            <a:endParaRPr sz="1000">
              <a:solidFill>
                <a:schemeClr val="lt1"/>
              </a:solidFill>
              <a:latin typeface="Instrument Sans Medium"/>
              <a:ea typeface="Instrument Sans Medium"/>
              <a:cs typeface="Instrument Sans Medium"/>
              <a:sym typeface="Instrument Sans Medium"/>
            </a:endParaRPr>
          </a:p>
        </p:txBody>
      </p:sp>
      <p:sp>
        <p:nvSpPr>
          <p:cNvPr id="638" name="Google Shape;638;p62"/>
          <p:cNvSpPr/>
          <p:nvPr/>
        </p:nvSpPr>
        <p:spPr>
          <a:xfrm>
            <a:off x="2070138" y="3057738"/>
            <a:ext cx="605100" cy="312600"/>
          </a:xfrm>
          <a:prstGeom prst="roundRect">
            <a:avLst>
              <a:gd fmla="val 50000" name="adj"/>
            </a:avLst>
          </a:prstGeom>
          <a:solidFill>
            <a:srgbClr val="D2ECA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lt1"/>
                </a:solidFill>
                <a:latin typeface="Instrument Sans Medium"/>
                <a:ea typeface="Instrument Sans Medium"/>
                <a:cs typeface="Instrument Sans Medium"/>
                <a:sym typeface="Instrument Sans Medium"/>
              </a:rPr>
              <a:t>02</a:t>
            </a:r>
            <a:endParaRPr sz="1000">
              <a:solidFill>
                <a:schemeClr val="lt1"/>
              </a:solidFill>
              <a:latin typeface="Instrument Sans Medium"/>
              <a:ea typeface="Instrument Sans Medium"/>
              <a:cs typeface="Instrument Sans Medium"/>
              <a:sym typeface="Instrument Sans Medium"/>
            </a:endParaRPr>
          </a:p>
        </p:txBody>
      </p:sp>
      <p:sp>
        <p:nvSpPr>
          <p:cNvPr id="639" name="Google Shape;639;p62"/>
          <p:cNvSpPr/>
          <p:nvPr/>
        </p:nvSpPr>
        <p:spPr>
          <a:xfrm>
            <a:off x="3699675" y="3057750"/>
            <a:ext cx="648900" cy="3126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lt1"/>
                </a:solidFill>
                <a:latin typeface="Instrument Sans Medium"/>
                <a:ea typeface="Instrument Sans Medium"/>
                <a:cs typeface="Instrument Sans Medium"/>
                <a:sym typeface="Instrument Sans Medium"/>
              </a:rPr>
              <a:t>03</a:t>
            </a:r>
            <a:endParaRPr sz="1000">
              <a:solidFill>
                <a:schemeClr val="lt1"/>
              </a:solidFill>
              <a:latin typeface="Instrument Sans Medium"/>
              <a:ea typeface="Instrument Sans Medium"/>
              <a:cs typeface="Instrument Sans Medium"/>
              <a:sym typeface="Instrument Sans Medium"/>
            </a:endParaRPr>
          </a:p>
        </p:txBody>
      </p:sp>
      <p:pic>
        <p:nvPicPr>
          <p:cNvPr descr="File:ETS exposure out.png - Wikipedia" id="640" name="Google Shape;640;p62"/>
          <p:cNvPicPr preferRelativeResize="0"/>
          <p:nvPr>
            <p:ph idx="2" type="pic"/>
          </p:nvPr>
        </p:nvPicPr>
        <p:blipFill rotWithShape="1">
          <a:blip r:embed="rId3">
            <a:alphaModFix/>
          </a:blip>
          <a:srcRect b="0" l="19273" r="19267" t="0"/>
          <a:stretch/>
        </p:blipFill>
        <p:spPr>
          <a:xfrm>
            <a:off x="284700" y="1440150"/>
            <a:ext cx="605100" cy="1413900"/>
          </a:xfrm>
          <a:prstGeom prst="roundRect">
            <a:avLst>
              <a:gd fmla="val 16667" name="adj"/>
            </a:avLst>
          </a:prstGeom>
        </p:spPr>
      </p:pic>
      <p:pic>
        <p:nvPicPr>
          <p:cNvPr descr="File:Appliedlinguistics wordle4.png - Wikimedia Commons" id="641" name="Google Shape;641;p62"/>
          <p:cNvPicPr preferRelativeResize="0"/>
          <p:nvPr>
            <p:ph idx="3" type="pic"/>
          </p:nvPr>
        </p:nvPicPr>
        <p:blipFill rotWithShape="1">
          <a:blip r:embed="rId4">
            <a:alphaModFix/>
          </a:blip>
          <a:srcRect b="0" l="8074" r="8082" t="0"/>
          <a:stretch/>
        </p:blipFill>
        <p:spPr>
          <a:xfrm>
            <a:off x="1002300" y="1440150"/>
            <a:ext cx="2055000" cy="1413900"/>
          </a:xfrm>
          <a:prstGeom prst="roundRect">
            <a:avLst>
              <a:gd fmla="val 16667" name="adj"/>
            </a:avLst>
          </a:prstGeom>
        </p:spPr>
      </p:pic>
      <p:pic>
        <p:nvPicPr>
          <p:cNvPr descr="Battery Storage Units Images | Free Photos, PNG Stickers ..." id="642" name="Google Shape;642;p62"/>
          <p:cNvPicPr preferRelativeResize="0"/>
          <p:nvPr>
            <p:ph idx="4" type="pic"/>
          </p:nvPr>
        </p:nvPicPr>
        <p:blipFill rotWithShape="1">
          <a:blip r:embed="rId5">
            <a:alphaModFix/>
          </a:blip>
          <a:srcRect b="0" l="17903" r="17903" t="0"/>
          <a:stretch/>
        </p:blipFill>
        <p:spPr>
          <a:xfrm>
            <a:off x="3185700" y="1440150"/>
            <a:ext cx="605100" cy="1413900"/>
          </a:xfrm>
          <a:prstGeom prst="roundRect">
            <a:avLst>
              <a:gd fmla="val 16667" name="adj"/>
            </a:avLst>
          </a:prstGeom>
        </p:spPr>
      </p:pic>
      <p:pic>
        <p:nvPicPr>
          <p:cNvPr descr="HD wallpaper: computer promt screengrab, code, programming ..." id="643" name="Google Shape;643;p62"/>
          <p:cNvPicPr preferRelativeResize="0"/>
          <p:nvPr>
            <p:ph idx="5" type="pic"/>
          </p:nvPr>
        </p:nvPicPr>
        <p:blipFill rotWithShape="1">
          <a:blip r:embed="rId6">
            <a:alphaModFix/>
          </a:blip>
          <a:srcRect b="26045" l="0" r="0" t="26050"/>
          <a:stretch/>
        </p:blipFill>
        <p:spPr>
          <a:xfrm>
            <a:off x="3903300" y="1440150"/>
            <a:ext cx="2055000" cy="1413900"/>
          </a:xfrm>
          <a:prstGeom prst="roundRect">
            <a:avLst>
              <a:gd fmla="val 16667" name="adj"/>
            </a:avLst>
          </a:prstGeom>
        </p:spPr>
      </p:pic>
      <p:pic>
        <p:nvPicPr>
          <p:cNvPr descr="File:P mathematics.svg - Wikipedia" id="644" name="Google Shape;644;p62"/>
          <p:cNvPicPr preferRelativeResize="0"/>
          <p:nvPr>
            <p:ph idx="6" type="pic"/>
          </p:nvPr>
        </p:nvPicPr>
        <p:blipFill rotWithShape="1">
          <a:blip r:embed="rId7">
            <a:alphaModFix/>
          </a:blip>
          <a:srcRect b="0" l="30732" r="30736" t="0"/>
          <a:stretch/>
        </p:blipFill>
        <p:spPr>
          <a:xfrm>
            <a:off x="6086700" y="1440150"/>
            <a:ext cx="605100" cy="1413900"/>
          </a:xfrm>
          <a:prstGeom prst="roundRect">
            <a:avLst>
              <a:gd fmla="val 16667" name="adj"/>
            </a:avLst>
          </a:prstGeom>
        </p:spPr>
      </p:pic>
      <p:pic>
        <p:nvPicPr>
          <p:cNvPr descr="File:Chemistry-3533039 960 720.jpg - Wikimedia Commons" id="645" name="Google Shape;645;p62"/>
          <p:cNvPicPr preferRelativeResize="0"/>
          <p:nvPr>
            <p:ph idx="7" type="pic"/>
          </p:nvPr>
        </p:nvPicPr>
        <p:blipFill rotWithShape="1">
          <a:blip r:embed="rId8">
            <a:alphaModFix/>
          </a:blip>
          <a:srcRect b="0" l="1559" r="1569" t="0"/>
          <a:stretch/>
        </p:blipFill>
        <p:spPr>
          <a:xfrm>
            <a:off x="6804300" y="1440150"/>
            <a:ext cx="2055000" cy="1413900"/>
          </a:xfrm>
          <a:prstGeom prst="roundRect">
            <a:avLst>
              <a:gd fmla="val 16667" name="adj"/>
            </a:avLst>
          </a:prstGeom>
        </p:spPr>
      </p:pic>
      <p:pic>
        <p:nvPicPr>
          <p:cNvPr id="646" name="Google Shape;646;p62" title="MAA_Logo-CoreBlue.png"/>
          <p:cNvPicPr preferRelativeResize="0"/>
          <p:nvPr/>
        </p:nvPicPr>
        <p:blipFill>
          <a:blip r:embed="rId9">
            <a:alphaModFix/>
          </a:blip>
          <a:stretch>
            <a:fillRect/>
          </a:stretch>
        </p:blipFill>
        <p:spPr>
          <a:xfrm>
            <a:off x="7467025" y="4452753"/>
            <a:ext cx="861980" cy="431700"/>
          </a:xfrm>
          <a:prstGeom prst="rect">
            <a:avLst/>
          </a:prstGeom>
          <a:noFill/>
          <a:ln>
            <a:noFill/>
          </a:ln>
        </p:spPr>
      </p:pic>
      <p:pic>
        <p:nvPicPr>
          <p:cNvPr id="647" name="Google Shape;647;p62" title="slu-primary-blue-rgb.png"/>
          <p:cNvPicPr preferRelativeResize="0"/>
          <p:nvPr/>
        </p:nvPicPr>
        <p:blipFill>
          <a:blip r:embed="rId10">
            <a:alphaModFix/>
          </a:blip>
          <a:stretch>
            <a:fillRect/>
          </a:stretch>
        </p:blipFill>
        <p:spPr>
          <a:xfrm>
            <a:off x="8450775" y="4286400"/>
            <a:ext cx="573304" cy="764400"/>
          </a:xfrm>
          <a:prstGeom prst="rect">
            <a:avLst/>
          </a:prstGeom>
          <a:noFill/>
          <a:ln>
            <a:noFill/>
          </a:ln>
        </p:spPr>
      </p:pic>
      <p:pic>
        <p:nvPicPr>
          <p:cNvPr descr="a row of blue neon arrows pointing upwards on a black background (Provided by Tenor)" id="648" name="Google Shape;648;p62"/>
          <p:cNvPicPr preferRelativeResize="0"/>
          <p:nvPr/>
        </p:nvPicPr>
        <p:blipFill>
          <a:blip r:embed="rId11">
            <a:alphaModFix/>
          </a:blip>
          <a:stretch>
            <a:fillRect/>
          </a:stretch>
        </p:blipFill>
        <p:spPr>
          <a:xfrm rot="5400000">
            <a:off x="506691" y="361261"/>
            <a:ext cx="560750" cy="997325"/>
          </a:xfrm>
          <a:prstGeom prst="rect">
            <a:avLst/>
          </a:prstGeom>
          <a:noFill/>
          <a:ln>
            <a:noFill/>
          </a:ln>
        </p:spPr>
      </p:pic>
      <p:sp>
        <p:nvSpPr>
          <p:cNvPr id="649" name="Google Shape;649;p62"/>
          <p:cNvSpPr txBox="1"/>
          <p:nvPr>
            <p:ph idx="8" type="subTitle"/>
          </p:nvPr>
        </p:nvSpPr>
        <p:spPr>
          <a:xfrm>
            <a:off x="5655162" y="3406950"/>
            <a:ext cx="1468200" cy="189300"/>
          </a:xfrm>
          <a:prstGeom prst="rect">
            <a:avLst/>
          </a:prstGeom>
        </p:spPr>
        <p:txBody>
          <a:bodyPr anchorCtr="0" anchor="t" bIns="0" lIns="0" spcFirstLastPara="1" rIns="91425" wrap="square" tIns="0">
            <a:noAutofit/>
          </a:bodyPr>
          <a:lstStyle/>
          <a:p>
            <a:pPr indent="0" lvl="0" marL="0" rtl="0" algn="l">
              <a:spcBef>
                <a:spcPts val="0"/>
              </a:spcBef>
              <a:spcAft>
                <a:spcPts val="0"/>
              </a:spcAft>
              <a:buNone/>
            </a:pPr>
            <a:r>
              <a:rPr lang="en"/>
              <a:t>Electrochemical Engineering</a:t>
            </a:r>
            <a:endParaRPr/>
          </a:p>
        </p:txBody>
      </p:sp>
      <p:sp>
        <p:nvSpPr>
          <p:cNvPr id="650" name="Google Shape;650;p62"/>
          <p:cNvSpPr txBox="1"/>
          <p:nvPr>
            <p:ph idx="15" type="subTitle"/>
          </p:nvPr>
        </p:nvSpPr>
        <p:spPr>
          <a:xfrm>
            <a:off x="7732087" y="3406957"/>
            <a:ext cx="1124700" cy="189300"/>
          </a:xfrm>
          <a:prstGeom prst="rect">
            <a:avLst/>
          </a:prstGeom>
        </p:spPr>
        <p:txBody>
          <a:bodyPr anchorCtr="0" anchor="t" bIns="0" lIns="0" spcFirstLastPara="1" rIns="91425" wrap="square" tIns="0">
            <a:noAutofit/>
          </a:bodyPr>
          <a:lstStyle/>
          <a:p>
            <a:pPr indent="0" lvl="0" marL="0" rtl="0" algn="l">
              <a:spcBef>
                <a:spcPts val="0"/>
              </a:spcBef>
              <a:spcAft>
                <a:spcPts val="0"/>
              </a:spcAft>
              <a:buNone/>
            </a:pPr>
            <a:r>
              <a:rPr lang="en"/>
              <a:t>Chemistry</a:t>
            </a:r>
            <a:endParaRPr/>
          </a:p>
        </p:txBody>
      </p:sp>
      <p:sp>
        <p:nvSpPr>
          <p:cNvPr id="651" name="Google Shape;651;p62"/>
          <p:cNvSpPr txBox="1"/>
          <p:nvPr>
            <p:ph idx="1" type="body"/>
          </p:nvPr>
        </p:nvSpPr>
        <p:spPr>
          <a:xfrm>
            <a:off x="5655150" y="3788650"/>
            <a:ext cx="1317900" cy="709200"/>
          </a:xfrm>
          <a:prstGeom prst="rect">
            <a:avLst/>
          </a:prstGeom>
        </p:spPr>
        <p:txBody>
          <a:bodyPr anchorCtr="0" anchor="ctr" bIns="0" lIns="0" spcFirstLastPara="1" rIns="91425" wrap="square" tIns="0">
            <a:noAutofit/>
          </a:bodyPr>
          <a:lstStyle/>
          <a:p>
            <a:pPr indent="0" lvl="0" marL="0" rtl="0" algn="l">
              <a:spcBef>
                <a:spcPts val="0"/>
              </a:spcBef>
              <a:spcAft>
                <a:spcPts val="0"/>
              </a:spcAft>
              <a:buNone/>
            </a:pPr>
            <a:r>
              <a:rPr lang="en"/>
              <a:t>Dr. Erfan Asadipour</a:t>
            </a:r>
            <a:endParaRPr/>
          </a:p>
        </p:txBody>
      </p:sp>
      <p:sp>
        <p:nvSpPr>
          <p:cNvPr id="652" name="Google Shape;652;p62"/>
          <p:cNvSpPr txBox="1"/>
          <p:nvPr>
            <p:ph idx="14" type="body"/>
          </p:nvPr>
        </p:nvSpPr>
        <p:spPr>
          <a:xfrm>
            <a:off x="7732075" y="3808950"/>
            <a:ext cx="1247100" cy="1002900"/>
          </a:xfrm>
          <a:prstGeom prst="rect">
            <a:avLst/>
          </a:prstGeom>
        </p:spPr>
        <p:txBody>
          <a:bodyPr anchorCtr="0" anchor="t" bIns="0" lIns="0" spcFirstLastPara="1" rIns="91425" wrap="square" tIns="0">
            <a:noAutofit/>
          </a:bodyPr>
          <a:lstStyle/>
          <a:p>
            <a:pPr indent="0" lvl="0" marL="0" rtl="0" algn="l">
              <a:spcBef>
                <a:spcPts val="0"/>
              </a:spcBef>
              <a:spcAft>
                <a:spcPts val="0"/>
              </a:spcAft>
              <a:buNone/>
            </a:pPr>
            <a:r>
              <a:rPr lang="en"/>
              <a:t>Dr. Michael Hankins</a:t>
            </a:r>
            <a:endParaRPr/>
          </a:p>
        </p:txBody>
      </p:sp>
      <p:sp>
        <p:nvSpPr>
          <p:cNvPr id="653" name="Google Shape;653;p62"/>
          <p:cNvSpPr/>
          <p:nvPr/>
        </p:nvSpPr>
        <p:spPr>
          <a:xfrm>
            <a:off x="5658145" y="3042150"/>
            <a:ext cx="488100" cy="3009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lt1"/>
                </a:solidFill>
                <a:latin typeface="Instrument Sans Medium"/>
                <a:ea typeface="Instrument Sans Medium"/>
                <a:cs typeface="Instrument Sans Medium"/>
                <a:sym typeface="Instrument Sans Medium"/>
              </a:rPr>
              <a:t>04</a:t>
            </a:r>
            <a:endParaRPr sz="1000">
              <a:solidFill>
                <a:schemeClr val="lt1"/>
              </a:solidFill>
              <a:latin typeface="Instrument Sans Medium"/>
              <a:ea typeface="Instrument Sans Medium"/>
              <a:cs typeface="Instrument Sans Medium"/>
              <a:sym typeface="Instrument Sans Medium"/>
            </a:endParaRPr>
          </a:p>
        </p:txBody>
      </p:sp>
      <p:sp>
        <p:nvSpPr>
          <p:cNvPr id="654" name="Google Shape;654;p62"/>
          <p:cNvSpPr/>
          <p:nvPr/>
        </p:nvSpPr>
        <p:spPr>
          <a:xfrm>
            <a:off x="7732561" y="3042150"/>
            <a:ext cx="488100" cy="300900"/>
          </a:xfrm>
          <a:prstGeom prst="roundRect">
            <a:avLst>
              <a:gd fmla="val 50000" name="adj"/>
            </a:avLst>
          </a:prstGeom>
          <a:solidFill>
            <a:srgbClr val="D2ECA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lt1"/>
                </a:solidFill>
                <a:latin typeface="Instrument Sans Medium"/>
                <a:ea typeface="Instrument Sans Medium"/>
                <a:cs typeface="Instrument Sans Medium"/>
                <a:sym typeface="Instrument Sans Medium"/>
              </a:rPr>
              <a:t>05</a:t>
            </a:r>
            <a:endParaRPr sz="1000">
              <a:solidFill>
                <a:schemeClr val="lt1"/>
              </a:solidFill>
              <a:latin typeface="Instrument Sans Medium"/>
              <a:ea typeface="Instrument Sans Medium"/>
              <a:cs typeface="Instrument Sans Medium"/>
              <a:sym typeface="Instrument Sans Medium"/>
            </a:endParaRPr>
          </a:p>
        </p:txBody>
      </p:sp>
    </p:spTree>
  </p:cSld>
  <p:clrMapOvr>
    <a:masterClrMapping/>
  </p:clrMapOvr>
  <mc:AlternateContent>
    <mc:Choice Requires="p14">
      <p:transition spd="med">
        <p14:gallery dir="l"/>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DCECD5"/>
            </a:gs>
            <a:gs pos="100000">
              <a:srgbClr val="92BC81"/>
            </a:gs>
          </a:gsLst>
          <a:lin ang="5400012" scaled="0"/>
        </a:gradFill>
      </p:bgPr>
    </p:bg>
    <p:spTree>
      <p:nvGrpSpPr>
        <p:cNvPr id="658" name="Shape 658"/>
        <p:cNvGrpSpPr/>
        <p:nvPr/>
      </p:nvGrpSpPr>
      <p:grpSpPr>
        <a:xfrm>
          <a:off x="0" y="0"/>
          <a:ext cx="0" cy="0"/>
          <a:chOff x="0" y="0"/>
          <a:chExt cx="0" cy="0"/>
        </a:xfrm>
      </p:grpSpPr>
      <p:sp>
        <p:nvSpPr>
          <p:cNvPr id="659" name="Google Shape;659;p63"/>
          <p:cNvSpPr/>
          <p:nvPr/>
        </p:nvSpPr>
        <p:spPr>
          <a:xfrm>
            <a:off x="6087775" y="2630400"/>
            <a:ext cx="2769000" cy="1510500"/>
          </a:xfrm>
          <a:prstGeom prst="roundRect">
            <a:avLst>
              <a:gd fmla="val 18625"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Instrument Sans"/>
              <a:ea typeface="Instrument Sans"/>
              <a:cs typeface="Instrument Sans"/>
              <a:sym typeface="Instrument Sans"/>
            </a:endParaRPr>
          </a:p>
        </p:txBody>
      </p:sp>
      <p:sp>
        <p:nvSpPr>
          <p:cNvPr id="660" name="Google Shape;660;p63"/>
          <p:cNvSpPr txBox="1"/>
          <p:nvPr>
            <p:ph idx="1" type="subTitle"/>
          </p:nvPr>
        </p:nvSpPr>
        <p:spPr>
          <a:xfrm>
            <a:off x="284700" y="284400"/>
            <a:ext cx="4117800" cy="192000"/>
          </a:xfrm>
          <a:prstGeom prst="rect">
            <a:avLst/>
          </a:prstGeom>
        </p:spPr>
        <p:txBody>
          <a:bodyPr anchorCtr="0" anchor="t" bIns="0" lIns="0" spcFirstLastPara="1" rIns="0" wrap="square" tIns="0">
            <a:noAutofit/>
          </a:bodyPr>
          <a:lstStyle/>
          <a:p>
            <a:pPr indent="0" lvl="0" marL="0" rtl="0" algn="l">
              <a:lnSpc>
                <a:spcPct val="90000"/>
              </a:lnSpc>
              <a:spcBef>
                <a:spcPts val="0"/>
              </a:spcBef>
              <a:spcAft>
                <a:spcPts val="0"/>
              </a:spcAft>
              <a:buNone/>
            </a:pPr>
            <a:r>
              <a:rPr lang="en" sz="800">
                <a:solidFill>
                  <a:schemeClr val="lt1"/>
                </a:solidFill>
              </a:rPr>
              <a:t>The Statistics and Research Summer Program at Saint Louis University (STARS@SLU)</a:t>
            </a:r>
            <a:endParaRPr sz="800"/>
          </a:p>
          <a:p>
            <a:pPr indent="0" lvl="0" marL="0" rtl="0" algn="l">
              <a:spcBef>
                <a:spcPts val="0"/>
              </a:spcBef>
              <a:spcAft>
                <a:spcPts val="0"/>
              </a:spcAft>
              <a:buNone/>
            </a:pPr>
            <a:r>
              <a:t/>
            </a:r>
            <a:endParaRPr/>
          </a:p>
        </p:txBody>
      </p:sp>
      <p:sp>
        <p:nvSpPr>
          <p:cNvPr id="661" name="Google Shape;661;p63"/>
          <p:cNvSpPr txBox="1"/>
          <p:nvPr>
            <p:ph idx="5" type="subTitle"/>
          </p:nvPr>
        </p:nvSpPr>
        <p:spPr>
          <a:xfrm>
            <a:off x="6890875" y="284400"/>
            <a:ext cx="1965900" cy="192000"/>
          </a:xfrm>
          <a:prstGeom prst="rect">
            <a:avLst/>
          </a:prstGeom>
        </p:spPr>
        <p:txBody>
          <a:bodyPr anchorCtr="0" anchor="t" bIns="0" lIns="0" spcFirstLastPara="1" rIns="0" wrap="square" tIns="0">
            <a:noAutofit/>
          </a:bodyPr>
          <a:lstStyle/>
          <a:p>
            <a:pPr indent="0" lvl="0" marL="0" rtl="0" algn="r">
              <a:spcBef>
                <a:spcPts val="0"/>
              </a:spcBef>
              <a:spcAft>
                <a:spcPts val="0"/>
              </a:spcAft>
              <a:buNone/>
            </a:pPr>
            <a:r>
              <a:rPr lang="en">
                <a:solidFill>
                  <a:schemeClr val="lt1"/>
                </a:solidFill>
              </a:rPr>
              <a:t>Summer 2025</a:t>
            </a:r>
            <a:endParaRPr>
              <a:solidFill>
                <a:schemeClr val="lt1"/>
              </a:solidFill>
            </a:endParaRPr>
          </a:p>
        </p:txBody>
      </p:sp>
      <p:sp>
        <p:nvSpPr>
          <p:cNvPr id="662" name="Google Shape;662;p63"/>
          <p:cNvSpPr txBox="1"/>
          <p:nvPr>
            <p:ph idx="6" type="body"/>
          </p:nvPr>
        </p:nvSpPr>
        <p:spPr>
          <a:xfrm>
            <a:off x="284700" y="1440225"/>
            <a:ext cx="2772600" cy="965400"/>
          </a:xfrm>
          <a:prstGeom prst="rect">
            <a:avLst/>
          </a:prstGeom>
        </p:spPr>
        <p:txBody>
          <a:bodyPr anchorCtr="0" anchor="t" bIns="0" lIns="0" spcFirstLastPara="1" rIns="91425" wrap="square" tIns="0">
            <a:noAutofit/>
          </a:bodyPr>
          <a:lstStyle/>
          <a:p>
            <a:pPr indent="0" lvl="0" marL="0" rtl="0" algn="l">
              <a:spcBef>
                <a:spcPts val="0"/>
              </a:spcBef>
              <a:spcAft>
                <a:spcPts val="0"/>
              </a:spcAft>
              <a:buNone/>
            </a:pPr>
            <a:r>
              <a:rPr lang="en"/>
              <a:t>Provide some project details. </a:t>
            </a:r>
            <a:endParaRPr/>
          </a:p>
        </p:txBody>
      </p:sp>
      <p:sp>
        <p:nvSpPr>
          <p:cNvPr id="663" name="Google Shape;663;p63"/>
          <p:cNvSpPr txBox="1"/>
          <p:nvPr>
            <p:ph idx="7" type="body"/>
          </p:nvPr>
        </p:nvSpPr>
        <p:spPr>
          <a:xfrm>
            <a:off x="6086900" y="2405625"/>
            <a:ext cx="2772600" cy="1690800"/>
          </a:xfrm>
          <a:prstGeom prst="rect">
            <a:avLst/>
          </a:prstGeom>
        </p:spPr>
        <p:txBody>
          <a:bodyPr anchorCtr="0" anchor="t" bIns="0" lIns="182875" spcFirstLastPara="1" rIns="182875" wrap="square" tIns="0">
            <a:noAutofit/>
          </a:bodyPr>
          <a:lstStyle/>
          <a:p>
            <a:pPr indent="0" lvl="0" marL="0" rtl="0" algn="l">
              <a:spcBef>
                <a:spcPts val="0"/>
              </a:spcBef>
              <a:spcAft>
                <a:spcPts val="0"/>
              </a:spcAft>
              <a:buNone/>
            </a:pPr>
            <a:r>
              <a:rPr b="1" lang="en" sz="1200"/>
              <a:t>Due Date: </a:t>
            </a:r>
            <a:r>
              <a:rPr lang="en" sz="1200"/>
              <a:t>Make sure to prepare your posters by Thursday, August 7th, 5PM</a:t>
            </a:r>
            <a:endParaRPr b="1" sz="1200"/>
          </a:p>
          <a:p>
            <a:pPr indent="0" lvl="0" marL="0" rtl="0" algn="l">
              <a:spcBef>
                <a:spcPts val="0"/>
              </a:spcBef>
              <a:spcAft>
                <a:spcPts val="0"/>
              </a:spcAft>
              <a:buNone/>
            </a:pPr>
            <a:r>
              <a:rPr b="1" lang="en" sz="1200"/>
              <a:t>Location:</a:t>
            </a:r>
            <a:r>
              <a:rPr lang="en" sz="1200"/>
              <a:t> ISE Lobby</a:t>
            </a:r>
            <a:endParaRPr sz="1200"/>
          </a:p>
          <a:p>
            <a:pPr indent="0" lvl="0" marL="0" rtl="0" algn="l">
              <a:spcBef>
                <a:spcPts val="0"/>
              </a:spcBef>
              <a:spcAft>
                <a:spcPts val="0"/>
              </a:spcAft>
              <a:buNone/>
            </a:pPr>
            <a:r>
              <a:rPr b="1" lang="en" sz="1200"/>
              <a:t>Preparation:  </a:t>
            </a:r>
            <a:r>
              <a:rPr lang="en" sz="1200"/>
              <a:t>Friday, August 8th by noon</a:t>
            </a:r>
            <a:endParaRPr sz="1200"/>
          </a:p>
          <a:p>
            <a:pPr indent="0" lvl="0" marL="0" rtl="0" algn="l">
              <a:spcBef>
                <a:spcPts val="0"/>
              </a:spcBef>
              <a:spcAft>
                <a:spcPts val="0"/>
              </a:spcAft>
              <a:buNone/>
            </a:pPr>
            <a:r>
              <a:rPr b="1" lang="en" sz="1200"/>
              <a:t>Poster Session: </a:t>
            </a:r>
            <a:r>
              <a:rPr lang="en" sz="1200"/>
              <a:t>Friday, August 8th, 1-2pm</a:t>
            </a:r>
            <a:endParaRPr/>
          </a:p>
        </p:txBody>
      </p:sp>
      <p:sp>
        <p:nvSpPr>
          <p:cNvPr id="664" name="Google Shape;664;p63"/>
          <p:cNvSpPr txBox="1"/>
          <p:nvPr>
            <p:ph type="title"/>
          </p:nvPr>
        </p:nvSpPr>
        <p:spPr>
          <a:xfrm>
            <a:off x="1244975" y="746963"/>
            <a:ext cx="4659600" cy="422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2500"/>
              <a:t>Poster Presentation </a:t>
            </a:r>
            <a:endParaRPr sz="2500"/>
          </a:p>
        </p:txBody>
      </p:sp>
      <p:sp>
        <p:nvSpPr>
          <p:cNvPr id="665" name="Google Shape;665;p63"/>
          <p:cNvSpPr/>
          <p:nvPr/>
        </p:nvSpPr>
        <p:spPr>
          <a:xfrm>
            <a:off x="6082700" y="4245900"/>
            <a:ext cx="2533500" cy="422700"/>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lt1"/>
                </a:solidFill>
                <a:latin typeface="Instrument Sans Medium"/>
                <a:ea typeface="Instrument Sans Medium"/>
                <a:cs typeface="Instrument Sans Medium"/>
                <a:sym typeface="Instrument Sans Medium"/>
              </a:rPr>
              <a:t>See the </a:t>
            </a:r>
            <a:r>
              <a:rPr lang="en" sz="1000">
                <a:solidFill>
                  <a:schemeClr val="lt1"/>
                </a:solidFill>
                <a:latin typeface="Instrument Sans Medium"/>
                <a:ea typeface="Instrument Sans Medium"/>
                <a:cs typeface="Instrument Sans Medium"/>
                <a:sym typeface="Instrument Sans Medium"/>
              </a:rPr>
              <a:t> projects on our  website: </a:t>
            </a:r>
            <a:r>
              <a:rPr lang="en" sz="1000" u="sng">
                <a:solidFill>
                  <a:srgbClr val="0000FF"/>
                </a:solidFill>
                <a:latin typeface="Instrument Sans Medium"/>
                <a:ea typeface="Instrument Sans Medium"/>
                <a:cs typeface="Instrument Sans Medium"/>
                <a:sym typeface="Instrument Sans Medium"/>
                <a:hlinkClick r:id="rId3">
                  <a:extLst>
                    <a:ext uri="{A12FA001-AC4F-418D-AE19-62706E023703}">
                      <ahyp:hlinkClr val="tx"/>
                    </a:ext>
                  </a:extLst>
                </a:hlinkClick>
              </a:rPr>
              <a:t>stars-slu.github.io/2025/</a:t>
            </a:r>
            <a:endParaRPr sz="1000">
              <a:solidFill>
                <a:srgbClr val="0000FF"/>
              </a:solidFill>
              <a:latin typeface="Instrument Sans Medium"/>
              <a:ea typeface="Instrument Sans Medium"/>
              <a:cs typeface="Instrument Sans Medium"/>
              <a:sym typeface="Instrument Sans Medium"/>
            </a:endParaRPr>
          </a:p>
        </p:txBody>
      </p:sp>
      <p:pic>
        <p:nvPicPr>
          <p:cNvPr id="666" name="Google Shape;666;p63" title="IMG_7552.jpeg"/>
          <p:cNvPicPr preferRelativeResize="0"/>
          <p:nvPr>
            <p:ph idx="2" type="pic"/>
          </p:nvPr>
        </p:nvPicPr>
        <p:blipFill rotWithShape="1">
          <a:blip r:embed="rId4">
            <a:alphaModFix/>
          </a:blip>
          <a:srcRect b="7417" l="0" r="0" t="7417"/>
          <a:stretch/>
        </p:blipFill>
        <p:spPr>
          <a:xfrm>
            <a:off x="284700" y="2901150"/>
            <a:ext cx="2772600" cy="1770900"/>
          </a:xfrm>
          <a:prstGeom prst="roundRect">
            <a:avLst>
              <a:gd fmla="val 16667" name="adj"/>
            </a:avLst>
          </a:prstGeom>
        </p:spPr>
      </p:pic>
      <p:pic>
        <p:nvPicPr>
          <p:cNvPr id="667" name="Google Shape;667;p63" title="IMG_6294.jpeg"/>
          <p:cNvPicPr preferRelativeResize="0"/>
          <p:nvPr>
            <p:ph idx="3" type="pic"/>
          </p:nvPr>
        </p:nvPicPr>
        <p:blipFill rotWithShape="1">
          <a:blip r:embed="rId5">
            <a:alphaModFix/>
          </a:blip>
          <a:srcRect b="7417" l="0" r="0" t="7417"/>
          <a:stretch/>
        </p:blipFill>
        <p:spPr>
          <a:xfrm>
            <a:off x="3185800" y="2901150"/>
            <a:ext cx="2772600" cy="1770900"/>
          </a:xfrm>
          <a:prstGeom prst="roundRect">
            <a:avLst>
              <a:gd fmla="val 16667" name="adj"/>
            </a:avLst>
          </a:prstGeom>
        </p:spPr>
      </p:pic>
      <p:pic>
        <p:nvPicPr>
          <p:cNvPr id="668" name="Google Shape;668;p63" title="IMG_7547.jpeg"/>
          <p:cNvPicPr preferRelativeResize="0"/>
          <p:nvPr>
            <p:ph idx="4" type="pic"/>
          </p:nvPr>
        </p:nvPicPr>
        <p:blipFill rotWithShape="1">
          <a:blip r:embed="rId6">
            <a:alphaModFix/>
          </a:blip>
          <a:srcRect b="17600" l="0" r="0" t="17594"/>
          <a:stretch/>
        </p:blipFill>
        <p:spPr>
          <a:xfrm>
            <a:off x="3185800" y="1440150"/>
            <a:ext cx="2772600" cy="1347600"/>
          </a:xfrm>
          <a:prstGeom prst="roundRect">
            <a:avLst>
              <a:gd fmla="val 16667" name="adj"/>
            </a:avLst>
          </a:prstGeom>
        </p:spPr>
      </p:pic>
      <p:sp>
        <p:nvSpPr>
          <p:cNvPr id="669" name="Google Shape;669;p63"/>
          <p:cNvSpPr txBox="1"/>
          <p:nvPr>
            <p:ph idx="8" type="subTitle"/>
          </p:nvPr>
        </p:nvSpPr>
        <p:spPr>
          <a:xfrm>
            <a:off x="6086900" y="2043800"/>
            <a:ext cx="2772600" cy="281700"/>
          </a:xfrm>
          <a:prstGeom prst="rect">
            <a:avLst/>
          </a:prstGeom>
        </p:spPr>
        <p:txBody>
          <a:bodyPr anchorCtr="0" anchor="t" bIns="0" lIns="182875" spcFirstLastPara="1" rIns="182875" wrap="square" tIns="0">
            <a:noAutofit/>
          </a:bodyPr>
          <a:lstStyle/>
          <a:p>
            <a:pPr indent="0" lvl="0" marL="0" rtl="0" algn="l">
              <a:spcBef>
                <a:spcPts val="0"/>
              </a:spcBef>
              <a:spcAft>
                <a:spcPts val="0"/>
              </a:spcAft>
              <a:buNone/>
            </a:pPr>
            <a:r>
              <a:rPr lang="en" sz="1700"/>
              <a:t>Project details</a:t>
            </a:r>
            <a:endParaRPr sz="1700"/>
          </a:p>
        </p:txBody>
      </p:sp>
      <p:pic>
        <p:nvPicPr>
          <p:cNvPr id="670" name="Google Shape;670;p63" title="MAA_Logo-CoreBlue.png"/>
          <p:cNvPicPr preferRelativeResize="0"/>
          <p:nvPr/>
        </p:nvPicPr>
        <p:blipFill>
          <a:blip r:embed="rId7">
            <a:alphaModFix/>
          </a:blip>
          <a:stretch>
            <a:fillRect/>
          </a:stretch>
        </p:blipFill>
        <p:spPr>
          <a:xfrm>
            <a:off x="7916601" y="4660708"/>
            <a:ext cx="613094" cy="281588"/>
          </a:xfrm>
          <a:prstGeom prst="rect">
            <a:avLst/>
          </a:prstGeom>
          <a:noFill/>
          <a:ln>
            <a:noFill/>
          </a:ln>
        </p:spPr>
      </p:pic>
      <p:pic>
        <p:nvPicPr>
          <p:cNvPr id="671" name="Google Shape;671;p63" title="slu-primary-blue-rgb.png"/>
          <p:cNvPicPr preferRelativeResize="0"/>
          <p:nvPr/>
        </p:nvPicPr>
        <p:blipFill>
          <a:blip r:embed="rId8">
            <a:alphaModFix/>
          </a:blip>
          <a:stretch>
            <a:fillRect/>
          </a:stretch>
        </p:blipFill>
        <p:spPr>
          <a:xfrm>
            <a:off x="8616306" y="4552200"/>
            <a:ext cx="407770" cy="498600"/>
          </a:xfrm>
          <a:prstGeom prst="rect">
            <a:avLst/>
          </a:prstGeom>
          <a:noFill/>
          <a:ln>
            <a:noFill/>
          </a:ln>
        </p:spPr>
      </p:pic>
      <p:pic>
        <p:nvPicPr>
          <p:cNvPr descr="Cartoon knight archer with arrow and bow (Provided by Getty Images)" id="672" name="Google Shape;672;p63"/>
          <p:cNvPicPr preferRelativeResize="0"/>
          <p:nvPr/>
        </p:nvPicPr>
        <p:blipFill>
          <a:blip r:embed="rId9">
            <a:alphaModFix/>
          </a:blip>
          <a:stretch>
            <a:fillRect/>
          </a:stretch>
        </p:blipFill>
        <p:spPr>
          <a:xfrm>
            <a:off x="347500" y="568644"/>
            <a:ext cx="691052" cy="779331"/>
          </a:xfrm>
          <a:prstGeom prst="rect">
            <a:avLst/>
          </a:prstGeom>
          <a:noFill/>
          <a:ln>
            <a:noFill/>
          </a:ln>
        </p:spPr>
      </p:pic>
      <p:pic>
        <p:nvPicPr>
          <p:cNvPr descr="a cartoon of a bear holding a tablet next to a graph (Provided by Tenor)" id="673" name="Google Shape;673;p63"/>
          <p:cNvPicPr preferRelativeResize="0"/>
          <p:nvPr/>
        </p:nvPicPr>
        <p:blipFill>
          <a:blip r:embed="rId10">
            <a:alphaModFix/>
          </a:blip>
          <a:stretch>
            <a:fillRect/>
          </a:stretch>
        </p:blipFill>
        <p:spPr>
          <a:xfrm>
            <a:off x="6196350" y="114475"/>
            <a:ext cx="1849200" cy="1849200"/>
          </a:xfrm>
          <a:prstGeom prst="rect">
            <a:avLst/>
          </a:prstGeom>
          <a:noFill/>
          <a:ln>
            <a:noFill/>
          </a:ln>
        </p:spPr>
      </p:pic>
    </p:spTree>
  </p:cSld>
  <p:clrMapOvr>
    <a:masterClrMapping/>
  </p:clrMapOvr>
  <mc:AlternateContent>
    <mc:Choice Requires="p14">
      <p:transition spd="med">
        <p14:flip dir="l"/>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DBD4EB"/>
            </a:gs>
            <a:gs pos="100000">
              <a:srgbClr val="9080BB"/>
            </a:gs>
          </a:gsLst>
          <a:lin ang="5400012" scaled="0"/>
        </a:gradFill>
      </p:bgPr>
    </p:bg>
    <p:spTree>
      <p:nvGrpSpPr>
        <p:cNvPr id="677" name="Shape 677"/>
        <p:cNvGrpSpPr/>
        <p:nvPr/>
      </p:nvGrpSpPr>
      <p:grpSpPr>
        <a:xfrm>
          <a:off x="0" y="0"/>
          <a:ext cx="0" cy="0"/>
          <a:chOff x="0" y="0"/>
          <a:chExt cx="0" cy="0"/>
        </a:xfrm>
      </p:grpSpPr>
      <p:sp>
        <p:nvSpPr>
          <p:cNvPr id="678" name="Google Shape;678;p64"/>
          <p:cNvSpPr/>
          <p:nvPr/>
        </p:nvSpPr>
        <p:spPr>
          <a:xfrm>
            <a:off x="2437270" y="1606975"/>
            <a:ext cx="2053800" cy="2771100"/>
          </a:xfrm>
          <a:prstGeom prst="roundRect">
            <a:avLst>
              <a:gd fmla="val 10030"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Instrument Sans"/>
              <a:ea typeface="Instrument Sans"/>
              <a:cs typeface="Instrument Sans"/>
              <a:sym typeface="Instrument Sans"/>
            </a:endParaRPr>
          </a:p>
        </p:txBody>
      </p:sp>
      <p:sp>
        <p:nvSpPr>
          <p:cNvPr id="679" name="Google Shape;679;p64"/>
          <p:cNvSpPr/>
          <p:nvPr/>
        </p:nvSpPr>
        <p:spPr>
          <a:xfrm>
            <a:off x="4610220" y="1606975"/>
            <a:ext cx="2053800" cy="2771100"/>
          </a:xfrm>
          <a:prstGeom prst="roundRect">
            <a:avLst>
              <a:gd fmla="val 9786"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Instrument Sans"/>
              <a:ea typeface="Instrument Sans"/>
              <a:cs typeface="Instrument Sans"/>
              <a:sym typeface="Instrument Sans"/>
            </a:endParaRPr>
          </a:p>
        </p:txBody>
      </p:sp>
      <p:sp>
        <p:nvSpPr>
          <p:cNvPr id="680" name="Google Shape;680;p64"/>
          <p:cNvSpPr/>
          <p:nvPr/>
        </p:nvSpPr>
        <p:spPr>
          <a:xfrm>
            <a:off x="264400" y="1606975"/>
            <a:ext cx="2053800" cy="2771100"/>
          </a:xfrm>
          <a:prstGeom prst="roundRect">
            <a:avLst>
              <a:gd fmla="val 10030"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Instrument Sans"/>
              <a:ea typeface="Instrument Sans"/>
              <a:cs typeface="Instrument Sans"/>
              <a:sym typeface="Instrument Sans"/>
            </a:endParaRPr>
          </a:p>
        </p:txBody>
      </p:sp>
      <p:sp>
        <p:nvSpPr>
          <p:cNvPr id="681" name="Google Shape;681;p64"/>
          <p:cNvSpPr txBox="1"/>
          <p:nvPr>
            <p:ph idx="7" type="body"/>
          </p:nvPr>
        </p:nvSpPr>
        <p:spPr>
          <a:xfrm>
            <a:off x="2437300" y="2498850"/>
            <a:ext cx="2053800" cy="1770300"/>
          </a:xfrm>
          <a:prstGeom prst="rect">
            <a:avLst/>
          </a:prstGeom>
        </p:spPr>
        <p:txBody>
          <a:bodyPr anchorCtr="0" anchor="t" bIns="0" lIns="182875" spcFirstLastPara="1" rIns="182875" wrap="square" tIns="0">
            <a:noAutofit/>
          </a:bodyPr>
          <a:lstStyle/>
          <a:p>
            <a:pPr indent="0" lvl="0" marL="0" rtl="0" algn="l">
              <a:spcBef>
                <a:spcPts val="0"/>
              </a:spcBef>
              <a:spcAft>
                <a:spcPts val="0"/>
              </a:spcAft>
              <a:buNone/>
            </a:pPr>
            <a:r>
              <a:rPr b="1" lang="en" sz="1100">
                <a:latin typeface="Lora"/>
                <a:ea typeface="Lora"/>
                <a:cs typeface="Lora"/>
                <a:sym typeface="Lora"/>
              </a:rPr>
              <a:t>Stipend</a:t>
            </a:r>
            <a:r>
              <a:rPr b="1" lang="en" sz="1100">
                <a:latin typeface="Lora"/>
                <a:ea typeface="Lora"/>
                <a:cs typeface="Lora"/>
                <a:sym typeface="Lora"/>
              </a:rPr>
              <a:t>:</a:t>
            </a:r>
            <a:r>
              <a:rPr lang="en" sz="1100">
                <a:latin typeface="Lora"/>
                <a:ea typeface="Lora"/>
                <a:cs typeface="Lora"/>
                <a:sym typeface="Lora"/>
              </a:rPr>
              <a:t> Your information was shared with Sara Baumann. Expect an email from her. </a:t>
            </a:r>
            <a:endParaRPr sz="1100">
              <a:latin typeface="Lora"/>
              <a:ea typeface="Lora"/>
              <a:cs typeface="Lora"/>
              <a:sym typeface="Lora"/>
            </a:endParaRPr>
          </a:p>
          <a:p>
            <a:pPr indent="0" lvl="0" marL="0" rtl="0" algn="l">
              <a:spcBef>
                <a:spcPts val="0"/>
              </a:spcBef>
              <a:spcAft>
                <a:spcPts val="0"/>
              </a:spcAft>
              <a:buNone/>
            </a:pPr>
            <a:br>
              <a:rPr lang="en" sz="1100">
                <a:latin typeface="Lora"/>
                <a:ea typeface="Lora"/>
                <a:cs typeface="Lora"/>
                <a:sym typeface="Lora"/>
              </a:rPr>
            </a:br>
            <a:r>
              <a:rPr b="1" lang="en" sz="1100">
                <a:latin typeface="Lora"/>
                <a:ea typeface="Lora"/>
                <a:cs typeface="Lora"/>
                <a:sym typeface="Lora"/>
              </a:rPr>
              <a:t>Travel</a:t>
            </a:r>
            <a:r>
              <a:rPr b="1" lang="en" sz="1100">
                <a:latin typeface="Lora"/>
                <a:ea typeface="Lora"/>
                <a:cs typeface="Lora"/>
                <a:sym typeface="Lora"/>
              </a:rPr>
              <a:t>:</a:t>
            </a:r>
            <a:r>
              <a:rPr lang="en" sz="1100">
                <a:latin typeface="Lora"/>
                <a:ea typeface="Lora"/>
                <a:cs typeface="Lora"/>
                <a:sym typeface="Lora"/>
              </a:rPr>
              <a:t> Keep the receipts and other forms needed. You will be reimbursed for the transportation. </a:t>
            </a:r>
            <a:endParaRPr sz="1100">
              <a:latin typeface="Lora"/>
              <a:ea typeface="Lora"/>
              <a:cs typeface="Lora"/>
              <a:sym typeface="Lora"/>
            </a:endParaRPr>
          </a:p>
        </p:txBody>
      </p:sp>
      <p:sp>
        <p:nvSpPr>
          <p:cNvPr id="682" name="Google Shape;682;p64"/>
          <p:cNvSpPr txBox="1"/>
          <p:nvPr>
            <p:ph idx="13" type="body"/>
          </p:nvPr>
        </p:nvSpPr>
        <p:spPr>
          <a:xfrm>
            <a:off x="4610225" y="2365375"/>
            <a:ext cx="2053800" cy="1756200"/>
          </a:xfrm>
          <a:prstGeom prst="rect">
            <a:avLst/>
          </a:prstGeom>
        </p:spPr>
        <p:txBody>
          <a:bodyPr anchorCtr="0" anchor="ctr" bIns="0" lIns="182875" spcFirstLastPara="1" rIns="182875" wrap="square" tIns="0">
            <a:noAutofit/>
          </a:bodyPr>
          <a:lstStyle/>
          <a:p>
            <a:pPr indent="0" lvl="0" marL="0" rtl="0" algn="l">
              <a:lnSpc>
                <a:spcPct val="115000"/>
              </a:lnSpc>
              <a:spcBef>
                <a:spcPts val="0"/>
              </a:spcBef>
              <a:spcAft>
                <a:spcPts val="0"/>
              </a:spcAft>
              <a:buNone/>
            </a:pPr>
            <a:r>
              <a:t/>
            </a:r>
            <a:endParaRPr sz="1200">
              <a:latin typeface="Lora"/>
              <a:ea typeface="Lora"/>
              <a:cs typeface="Lora"/>
              <a:sym typeface="Lora"/>
            </a:endParaRPr>
          </a:p>
          <a:p>
            <a:pPr indent="-304800" lvl="0" marL="457200" rtl="0" algn="l">
              <a:lnSpc>
                <a:spcPct val="115000"/>
              </a:lnSpc>
              <a:spcBef>
                <a:spcPts val="0"/>
              </a:spcBef>
              <a:spcAft>
                <a:spcPts val="0"/>
              </a:spcAft>
              <a:buSzPts val="1200"/>
              <a:buFont typeface="Lora"/>
              <a:buAutoNum type="arabicPeriod"/>
            </a:pPr>
            <a:r>
              <a:rPr lang="en" sz="1200">
                <a:latin typeface="Lora"/>
                <a:ea typeface="Lora"/>
                <a:cs typeface="Lora"/>
                <a:sym typeface="Lora"/>
              </a:rPr>
              <a:t>SLU Photo Release Form</a:t>
            </a:r>
            <a:endParaRPr sz="1200">
              <a:latin typeface="Lora"/>
              <a:ea typeface="Lora"/>
              <a:cs typeface="Lora"/>
              <a:sym typeface="Lora"/>
            </a:endParaRPr>
          </a:p>
          <a:p>
            <a:pPr indent="-304800" lvl="0" marL="457200" rtl="0" algn="l">
              <a:lnSpc>
                <a:spcPct val="115000"/>
              </a:lnSpc>
              <a:spcBef>
                <a:spcPts val="0"/>
              </a:spcBef>
              <a:spcAft>
                <a:spcPts val="0"/>
              </a:spcAft>
              <a:buSzPts val="1200"/>
              <a:buFont typeface="Lora"/>
              <a:buAutoNum type="arabicPeriod"/>
            </a:pPr>
            <a:r>
              <a:rPr lang="en" sz="1200">
                <a:latin typeface="Lora"/>
                <a:ea typeface="Lora"/>
                <a:cs typeface="Lora"/>
                <a:sym typeface="Lora"/>
              </a:rPr>
              <a:t>Liability Waiver</a:t>
            </a:r>
            <a:endParaRPr sz="1200">
              <a:latin typeface="Lora"/>
              <a:ea typeface="Lora"/>
              <a:cs typeface="Lora"/>
              <a:sym typeface="Lora"/>
            </a:endParaRPr>
          </a:p>
          <a:p>
            <a:pPr indent="-304800" lvl="0" marL="457200" rtl="0" algn="l">
              <a:lnSpc>
                <a:spcPct val="115000"/>
              </a:lnSpc>
              <a:spcBef>
                <a:spcPts val="0"/>
              </a:spcBef>
              <a:spcAft>
                <a:spcPts val="0"/>
              </a:spcAft>
              <a:buSzPts val="1200"/>
              <a:buFont typeface="Lora"/>
              <a:buAutoNum type="arabicPeriod"/>
            </a:pPr>
            <a:r>
              <a:rPr lang="en" sz="1200">
                <a:latin typeface="Lora"/>
                <a:ea typeface="Lora"/>
                <a:cs typeface="Lora"/>
                <a:sym typeface="Lora"/>
              </a:rPr>
              <a:t>Health Medical Release Form</a:t>
            </a:r>
            <a:endParaRPr sz="1200">
              <a:latin typeface="Lora"/>
              <a:ea typeface="Lora"/>
              <a:cs typeface="Lora"/>
              <a:sym typeface="Lora"/>
            </a:endParaRPr>
          </a:p>
          <a:p>
            <a:pPr indent="-304800" lvl="0" marL="457200" rtl="0" algn="l">
              <a:lnSpc>
                <a:spcPct val="115000"/>
              </a:lnSpc>
              <a:spcBef>
                <a:spcPts val="0"/>
              </a:spcBef>
              <a:spcAft>
                <a:spcPts val="0"/>
              </a:spcAft>
              <a:buSzPts val="1200"/>
              <a:buFont typeface="Lora"/>
              <a:buAutoNum type="arabicPeriod"/>
            </a:pPr>
            <a:r>
              <a:rPr lang="en" sz="1200">
                <a:latin typeface="Lora"/>
                <a:ea typeface="Lora"/>
                <a:cs typeface="Lora"/>
                <a:sym typeface="Lora"/>
              </a:rPr>
              <a:t>Community Agreement Form</a:t>
            </a:r>
            <a:endParaRPr sz="1200">
              <a:latin typeface="Lora"/>
              <a:ea typeface="Lora"/>
              <a:cs typeface="Lora"/>
              <a:sym typeface="Lora"/>
            </a:endParaRPr>
          </a:p>
        </p:txBody>
      </p:sp>
      <p:sp>
        <p:nvSpPr>
          <p:cNvPr id="683" name="Google Shape;683;p64"/>
          <p:cNvSpPr txBox="1"/>
          <p:nvPr>
            <p:ph idx="1" type="subTitle"/>
          </p:nvPr>
        </p:nvSpPr>
        <p:spPr>
          <a:xfrm>
            <a:off x="284700" y="284400"/>
            <a:ext cx="4287300" cy="192000"/>
          </a:xfrm>
          <a:prstGeom prst="rect">
            <a:avLst/>
          </a:prstGeom>
        </p:spPr>
        <p:txBody>
          <a:bodyPr anchorCtr="0" anchor="t" bIns="0" lIns="0" spcFirstLastPara="1" rIns="0" wrap="square" tIns="0">
            <a:noAutofit/>
          </a:bodyPr>
          <a:lstStyle/>
          <a:p>
            <a:pPr indent="0" lvl="0" marL="0" rtl="0" algn="l">
              <a:lnSpc>
                <a:spcPct val="90000"/>
              </a:lnSpc>
              <a:spcBef>
                <a:spcPts val="0"/>
              </a:spcBef>
              <a:spcAft>
                <a:spcPts val="0"/>
              </a:spcAft>
              <a:buNone/>
            </a:pPr>
            <a:r>
              <a:rPr lang="en" sz="800">
                <a:solidFill>
                  <a:schemeClr val="lt1"/>
                </a:solidFill>
              </a:rPr>
              <a:t>The Statistics and Research Summer Program at Saint Louis University (STARS@SLU)</a:t>
            </a:r>
            <a:endParaRPr sz="800"/>
          </a:p>
          <a:p>
            <a:pPr indent="0" lvl="0" marL="0" rtl="0" algn="l">
              <a:spcBef>
                <a:spcPts val="0"/>
              </a:spcBef>
              <a:spcAft>
                <a:spcPts val="0"/>
              </a:spcAft>
              <a:buNone/>
            </a:pPr>
            <a:r>
              <a:t/>
            </a:r>
            <a:endParaRPr/>
          </a:p>
        </p:txBody>
      </p:sp>
      <p:sp>
        <p:nvSpPr>
          <p:cNvPr id="684" name="Google Shape;684;p64"/>
          <p:cNvSpPr txBox="1"/>
          <p:nvPr>
            <p:ph idx="3" type="subTitle"/>
          </p:nvPr>
        </p:nvSpPr>
        <p:spPr>
          <a:xfrm>
            <a:off x="6890875" y="284400"/>
            <a:ext cx="1965900" cy="192000"/>
          </a:xfrm>
          <a:prstGeom prst="rect">
            <a:avLst/>
          </a:prstGeom>
        </p:spPr>
        <p:txBody>
          <a:bodyPr anchorCtr="0" anchor="t" bIns="0" lIns="0" spcFirstLastPara="1" rIns="0" wrap="square" tIns="0">
            <a:noAutofit/>
          </a:bodyPr>
          <a:lstStyle/>
          <a:p>
            <a:pPr indent="0" lvl="0" marL="0" rtl="0" algn="r">
              <a:spcBef>
                <a:spcPts val="0"/>
              </a:spcBef>
              <a:spcAft>
                <a:spcPts val="0"/>
              </a:spcAft>
              <a:buNone/>
            </a:pPr>
            <a:r>
              <a:rPr lang="en">
                <a:solidFill>
                  <a:schemeClr val="lt1"/>
                </a:solidFill>
              </a:rPr>
              <a:t>Summer 2025</a:t>
            </a:r>
            <a:endParaRPr>
              <a:solidFill>
                <a:schemeClr val="lt1"/>
              </a:solidFill>
            </a:endParaRPr>
          </a:p>
        </p:txBody>
      </p:sp>
      <p:sp>
        <p:nvSpPr>
          <p:cNvPr id="685" name="Google Shape;685;p64"/>
          <p:cNvSpPr txBox="1"/>
          <p:nvPr>
            <p:ph type="title"/>
          </p:nvPr>
        </p:nvSpPr>
        <p:spPr>
          <a:xfrm>
            <a:off x="284700" y="474750"/>
            <a:ext cx="5673600" cy="4986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Checklist</a:t>
            </a:r>
            <a:endParaRPr/>
          </a:p>
        </p:txBody>
      </p:sp>
      <p:sp>
        <p:nvSpPr>
          <p:cNvPr id="686" name="Google Shape;686;p64"/>
          <p:cNvSpPr txBox="1"/>
          <p:nvPr>
            <p:ph idx="4" type="body"/>
          </p:nvPr>
        </p:nvSpPr>
        <p:spPr>
          <a:xfrm>
            <a:off x="264400" y="2418750"/>
            <a:ext cx="2053800" cy="1858500"/>
          </a:xfrm>
          <a:prstGeom prst="rect">
            <a:avLst/>
          </a:prstGeom>
        </p:spPr>
        <p:txBody>
          <a:bodyPr anchorCtr="0" anchor="ctr" bIns="0" lIns="182875" spcFirstLastPara="1" rIns="182875" wrap="square" tIns="0">
            <a:noAutofit/>
          </a:bodyPr>
          <a:lstStyle/>
          <a:p>
            <a:pPr indent="0" lvl="0" marL="0" rtl="0" algn="l">
              <a:spcBef>
                <a:spcPts val="0"/>
              </a:spcBef>
              <a:spcAft>
                <a:spcPts val="0"/>
              </a:spcAft>
              <a:buNone/>
            </a:pPr>
            <a:r>
              <a:rPr b="1" lang="en" sz="1200">
                <a:latin typeface="Lora"/>
                <a:ea typeface="Lora"/>
                <a:cs typeface="Lora"/>
                <a:sym typeface="Lora"/>
              </a:rPr>
              <a:t>Breakfast:</a:t>
            </a:r>
            <a:r>
              <a:rPr lang="en" sz="1200">
                <a:latin typeface="Lora"/>
                <a:ea typeface="Lora"/>
                <a:cs typeface="Lora"/>
                <a:sym typeface="Lora"/>
              </a:rPr>
              <a:t> In front of ISE 230</a:t>
            </a:r>
            <a:endParaRPr sz="1200">
              <a:latin typeface="Lora"/>
              <a:ea typeface="Lora"/>
              <a:cs typeface="Lora"/>
              <a:sym typeface="Lora"/>
            </a:endParaRPr>
          </a:p>
          <a:p>
            <a:pPr indent="0" lvl="0" marL="0" rtl="0" algn="l">
              <a:spcBef>
                <a:spcPts val="0"/>
              </a:spcBef>
              <a:spcAft>
                <a:spcPts val="0"/>
              </a:spcAft>
              <a:buNone/>
            </a:pPr>
            <a:r>
              <a:t/>
            </a:r>
            <a:endParaRPr sz="1200">
              <a:latin typeface="Lora"/>
              <a:ea typeface="Lora"/>
              <a:cs typeface="Lora"/>
              <a:sym typeface="Lora"/>
            </a:endParaRPr>
          </a:p>
          <a:p>
            <a:pPr indent="0" lvl="0" marL="0" rtl="0" algn="l">
              <a:spcBef>
                <a:spcPts val="0"/>
              </a:spcBef>
              <a:spcAft>
                <a:spcPts val="0"/>
              </a:spcAft>
              <a:buNone/>
            </a:pPr>
            <a:r>
              <a:rPr b="1" lang="en" sz="1200">
                <a:latin typeface="Lora"/>
                <a:ea typeface="Lora"/>
                <a:cs typeface="Lora"/>
                <a:sym typeface="Lora"/>
              </a:rPr>
              <a:t>Sessions &amp; Workshops:</a:t>
            </a:r>
            <a:r>
              <a:rPr lang="en" sz="1200">
                <a:latin typeface="Lora"/>
                <a:ea typeface="Lora"/>
                <a:cs typeface="Lora"/>
                <a:sym typeface="Lora"/>
              </a:rPr>
              <a:t> ISE 230</a:t>
            </a:r>
            <a:endParaRPr sz="1200">
              <a:latin typeface="Lora"/>
              <a:ea typeface="Lora"/>
              <a:cs typeface="Lora"/>
              <a:sym typeface="Lora"/>
            </a:endParaRPr>
          </a:p>
          <a:p>
            <a:pPr indent="0" lvl="0" marL="0" rtl="0" algn="l">
              <a:spcBef>
                <a:spcPts val="0"/>
              </a:spcBef>
              <a:spcAft>
                <a:spcPts val="0"/>
              </a:spcAft>
              <a:buNone/>
            </a:pPr>
            <a:r>
              <a:t/>
            </a:r>
            <a:endParaRPr sz="1200">
              <a:latin typeface="Lora"/>
              <a:ea typeface="Lora"/>
              <a:cs typeface="Lora"/>
              <a:sym typeface="Lora"/>
            </a:endParaRPr>
          </a:p>
          <a:p>
            <a:pPr indent="0" lvl="0" marL="0" rtl="0" algn="l">
              <a:spcBef>
                <a:spcPts val="0"/>
              </a:spcBef>
              <a:spcAft>
                <a:spcPts val="0"/>
              </a:spcAft>
              <a:buNone/>
            </a:pPr>
            <a:r>
              <a:rPr b="1" lang="en" sz="1200">
                <a:latin typeface="Lora"/>
                <a:ea typeface="Lora"/>
                <a:cs typeface="Lora"/>
                <a:sym typeface="Lora"/>
              </a:rPr>
              <a:t>Lunch</a:t>
            </a:r>
            <a:r>
              <a:rPr b="1" lang="en" sz="1200">
                <a:latin typeface="Lora"/>
                <a:ea typeface="Lora"/>
                <a:cs typeface="Lora"/>
                <a:sym typeface="Lora"/>
              </a:rPr>
              <a:t>:</a:t>
            </a:r>
            <a:r>
              <a:rPr lang="en" sz="1200">
                <a:latin typeface="Lora"/>
                <a:ea typeface="Lora"/>
                <a:cs typeface="Lora"/>
                <a:sym typeface="Lora"/>
              </a:rPr>
              <a:t> Grand Dining Hall </a:t>
            </a:r>
            <a:endParaRPr sz="1200">
              <a:latin typeface="Lora"/>
              <a:ea typeface="Lora"/>
              <a:cs typeface="Lora"/>
              <a:sym typeface="Lora"/>
            </a:endParaRPr>
          </a:p>
          <a:p>
            <a:pPr indent="0" lvl="0" marL="0" rtl="0" algn="l">
              <a:spcBef>
                <a:spcPts val="0"/>
              </a:spcBef>
              <a:spcAft>
                <a:spcPts val="0"/>
              </a:spcAft>
              <a:buNone/>
            </a:pPr>
            <a:r>
              <a:rPr lang="en" sz="1200">
                <a:latin typeface="Lora"/>
                <a:ea typeface="Lora"/>
                <a:cs typeface="Lora"/>
                <a:sym typeface="Lora"/>
              </a:rPr>
              <a:t>Picnic on Wednesdays</a:t>
            </a:r>
            <a:endParaRPr sz="1200">
              <a:latin typeface="Lora"/>
              <a:ea typeface="Lora"/>
              <a:cs typeface="Lora"/>
              <a:sym typeface="Lora"/>
            </a:endParaRPr>
          </a:p>
        </p:txBody>
      </p:sp>
      <p:sp>
        <p:nvSpPr>
          <p:cNvPr id="687" name="Google Shape;687;p64"/>
          <p:cNvSpPr txBox="1"/>
          <p:nvPr>
            <p:ph idx="5" type="title"/>
          </p:nvPr>
        </p:nvSpPr>
        <p:spPr>
          <a:xfrm>
            <a:off x="264400" y="1989400"/>
            <a:ext cx="2058900" cy="346800"/>
          </a:xfrm>
          <a:prstGeom prst="rect">
            <a:avLst/>
          </a:prstGeom>
        </p:spPr>
        <p:txBody>
          <a:bodyPr anchorCtr="0" anchor="ctr" bIns="0" lIns="182875" spcFirstLastPara="1" rIns="182875" wrap="square" tIns="0">
            <a:noAutofit/>
          </a:bodyPr>
          <a:lstStyle/>
          <a:p>
            <a:pPr indent="0" lvl="0" marL="0" rtl="0" algn="l">
              <a:spcBef>
                <a:spcPts val="0"/>
              </a:spcBef>
              <a:spcAft>
                <a:spcPts val="0"/>
              </a:spcAft>
              <a:buNone/>
            </a:pPr>
            <a:r>
              <a:rPr lang="en"/>
              <a:t>Logistic</a:t>
            </a:r>
            <a:endParaRPr/>
          </a:p>
        </p:txBody>
      </p:sp>
      <p:sp>
        <p:nvSpPr>
          <p:cNvPr id="688" name="Google Shape;688;p64"/>
          <p:cNvSpPr txBox="1"/>
          <p:nvPr>
            <p:ph idx="6" type="title"/>
          </p:nvPr>
        </p:nvSpPr>
        <p:spPr>
          <a:xfrm>
            <a:off x="264400" y="1757813"/>
            <a:ext cx="1068000" cy="346800"/>
          </a:xfrm>
          <a:prstGeom prst="rect">
            <a:avLst/>
          </a:prstGeom>
        </p:spPr>
        <p:txBody>
          <a:bodyPr anchorCtr="0" anchor="t" bIns="0" lIns="182875" spcFirstLastPara="1" rIns="182875" wrap="square" tIns="0">
            <a:noAutofit/>
          </a:bodyPr>
          <a:lstStyle/>
          <a:p>
            <a:pPr indent="0" lvl="0" marL="0" rtl="0" algn="l">
              <a:spcBef>
                <a:spcPts val="0"/>
              </a:spcBef>
              <a:spcAft>
                <a:spcPts val="0"/>
              </a:spcAft>
              <a:buNone/>
            </a:pPr>
            <a:r>
              <a:rPr lang="en"/>
              <a:t>01</a:t>
            </a:r>
            <a:endParaRPr/>
          </a:p>
        </p:txBody>
      </p:sp>
      <p:sp>
        <p:nvSpPr>
          <p:cNvPr id="689" name="Google Shape;689;p64"/>
          <p:cNvSpPr txBox="1"/>
          <p:nvPr>
            <p:ph idx="8" type="title"/>
          </p:nvPr>
        </p:nvSpPr>
        <p:spPr>
          <a:xfrm>
            <a:off x="2437300" y="2000250"/>
            <a:ext cx="2058900" cy="498600"/>
          </a:xfrm>
          <a:prstGeom prst="rect">
            <a:avLst/>
          </a:prstGeom>
        </p:spPr>
        <p:txBody>
          <a:bodyPr anchorCtr="0" anchor="ctr" bIns="0" lIns="182875" spcFirstLastPara="1" rIns="182875" wrap="square" tIns="0">
            <a:noAutofit/>
          </a:bodyPr>
          <a:lstStyle/>
          <a:p>
            <a:pPr indent="0" lvl="0" marL="0" rtl="0" algn="l">
              <a:spcBef>
                <a:spcPts val="0"/>
              </a:spcBef>
              <a:spcAft>
                <a:spcPts val="0"/>
              </a:spcAft>
              <a:buNone/>
            </a:pPr>
            <a:r>
              <a:rPr lang="en"/>
              <a:t>Stipend and Travel </a:t>
            </a:r>
            <a:endParaRPr/>
          </a:p>
          <a:p>
            <a:pPr indent="0" lvl="0" marL="0" rtl="0" algn="l">
              <a:spcBef>
                <a:spcPts val="0"/>
              </a:spcBef>
              <a:spcAft>
                <a:spcPts val="0"/>
              </a:spcAft>
              <a:buNone/>
            </a:pPr>
            <a:r>
              <a:rPr lang="en"/>
              <a:t>Support</a:t>
            </a:r>
            <a:endParaRPr/>
          </a:p>
          <a:p>
            <a:pPr indent="0" lvl="0" marL="0" rtl="0" algn="l">
              <a:spcBef>
                <a:spcPts val="0"/>
              </a:spcBef>
              <a:spcAft>
                <a:spcPts val="0"/>
              </a:spcAft>
              <a:buNone/>
            </a:pPr>
            <a:r>
              <a:t/>
            </a:r>
            <a:endParaRPr/>
          </a:p>
        </p:txBody>
      </p:sp>
      <p:sp>
        <p:nvSpPr>
          <p:cNvPr id="690" name="Google Shape;690;p64"/>
          <p:cNvSpPr txBox="1"/>
          <p:nvPr>
            <p:ph idx="9" type="title"/>
          </p:nvPr>
        </p:nvSpPr>
        <p:spPr>
          <a:xfrm>
            <a:off x="2437292" y="1757813"/>
            <a:ext cx="1068000" cy="346800"/>
          </a:xfrm>
          <a:prstGeom prst="rect">
            <a:avLst/>
          </a:prstGeom>
        </p:spPr>
        <p:txBody>
          <a:bodyPr anchorCtr="0" anchor="t" bIns="0" lIns="182875" spcFirstLastPara="1" rIns="182875" wrap="square" tIns="0">
            <a:noAutofit/>
          </a:bodyPr>
          <a:lstStyle/>
          <a:p>
            <a:pPr indent="0" lvl="0" marL="0" rtl="0" algn="l">
              <a:spcBef>
                <a:spcPts val="0"/>
              </a:spcBef>
              <a:spcAft>
                <a:spcPts val="0"/>
              </a:spcAft>
              <a:buNone/>
            </a:pPr>
            <a:r>
              <a:rPr lang="en"/>
              <a:t>02</a:t>
            </a:r>
            <a:endParaRPr/>
          </a:p>
        </p:txBody>
      </p:sp>
      <p:sp>
        <p:nvSpPr>
          <p:cNvPr id="691" name="Google Shape;691;p64"/>
          <p:cNvSpPr txBox="1"/>
          <p:nvPr>
            <p:ph idx="14" type="title"/>
          </p:nvPr>
        </p:nvSpPr>
        <p:spPr>
          <a:xfrm>
            <a:off x="4610225" y="2000250"/>
            <a:ext cx="2058900" cy="346800"/>
          </a:xfrm>
          <a:prstGeom prst="rect">
            <a:avLst/>
          </a:prstGeom>
        </p:spPr>
        <p:txBody>
          <a:bodyPr anchorCtr="0" anchor="ctr" bIns="0" lIns="182875" spcFirstLastPara="1" rIns="182875" wrap="square" tIns="0">
            <a:noAutofit/>
          </a:bodyPr>
          <a:lstStyle/>
          <a:p>
            <a:pPr indent="0" lvl="0" marL="0" rtl="0" algn="l">
              <a:spcBef>
                <a:spcPts val="0"/>
              </a:spcBef>
              <a:spcAft>
                <a:spcPts val="0"/>
              </a:spcAft>
              <a:buNone/>
            </a:pPr>
            <a:r>
              <a:rPr lang="en"/>
              <a:t>Signed Forms</a:t>
            </a:r>
            <a:endParaRPr/>
          </a:p>
        </p:txBody>
      </p:sp>
      <p:sp>
        <p:nvSpPr>
          <p:cNvPr id="692" name="Google Shape;692;p64"/>
          <p:cNvSpPr txBox="1"/>
          <p:nvPr>
            <p:ph idx="15" type="title"/>
          </p:nvPr>
        </p:nvSpPr>
        <p:spPr>
          <a:xfrm>
            <a:off x="4610185" y="1757813"/>
            <a:ext cx="1068000" cy="346800"/>
          </a:xfrm>
          <a:prstGeom prst="rect">
            <a:avLst/>
          </a:prstGeom>
        </p:spPr>
        <p:txBody>
          <a:bodyPr anchorCtr="0" anchor="t" bIns="0" lIns="182875" spcFirstLastPara="1" rIns="182875" wrap="square" tIns="0">
            <a:noAutofit/>
          </a:bodyPr>
          <a:lstStyle/>
          <a:p>
            <a:pPr indent="0" lvl="0" marL="0" rtl="0" algn="l">
              <a:spcBef>
                <a:spcPts val="0"/>
              </a:spcBef>
              <a:spcAft>
                <a:spcPts val="0"/>
              </a:spcAft>
              <a:buNone/>
            </a:pPr>
            <a:r>
              <a:rPr lang="en"/>
              <a:t>03</a:t>
            </a:r>
            <a:endParaRPr/>
          </a:p>
        </p:txBody>
      </p:sp>
      <p:sp>
        <p:nvSpPr>
          <p:cNvPr id="693" name="Google Shape;693;p64"/>
          <p:cNvSpPr/>
          <p:nvPr/>
        </p:nvSpPr>
        <p:spPr>
          <a:xfrm>
            <a:off x="4142477" y="1730763"/>
            <a:ext cx="203400" cy="192000"/>
          </a:xfrm>
          <a:prstGeom prst="ellipse">
            <a:avLst/>
          </a:prstGeom>
          <a:gradFill>
            <a:gsLst>
              <a:gs pos="0">
                <a:srgbClr val="FFC102"/>
              </a:gs>
              <a:gs pos="100000">
                <a:srgbClr val="795C04"/>
              </a:gs>
            </a:gsLst>
            <a:path path="circle">
              <a:fillToRect b="50%" l="50%" r="50%" t="50%"/>
            </a:path>
            <a:tileRect/>
          </a:gradFill>
          <a:ln>
            <a:noFill/>
          </a:ln>
        </p:spPr>
        <p:txBody>
          <a:bodyPr anchorCtr="0" anchor="b"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Instrument Sans"/>
              <a:ea typeface="Instrument Sans"/>
              <a:cs typeface="Instrument Sans"/>
              <a:sym typeface="Instrument Sans"/>
            </a:endParaRPr>
          </a:p>
        </p:txBody>
      </p:sp>
      <p:sp>
        <p:nvSpPr>
          <p:cNvPr id="694" name="Google Shape;694;p64"/>
          <p:cNvSpPr/>
          <p:nvPr/>
        </p:nvSpPr>
        <p:spPr>
          <a:xfrm>
            <a:off x="2014423" y="1757834"/>
            <a:ext cx="203400" cy="192000"/>
          </a:xfrm>
          <a:prstGeom prst="ellipse">
            <a:avLst/>
          </a:prstGeom>
          <a:gradFill>
            <a:gsLst>
              <a:gs pos="0">
                <a:srgbClr val="DB0000"/>
              </a:gs>
              <a:gs pos="100000">
                <a:srgbClr val="540303"/>
              </a:gs>
            </a:gsLst>
            <a:path path="circle">
              <a:fillToRect b="50%" l="50%" r="50%" t="50%"/>
            </a:path>
            <a:tileRect/>
          </a:gradFill>
          <a:ln>
            <a:noFill/>
          </a:ln>
        </p:spPr>
        <p:txBody>
          <a:bodyPr anchorCtr="0" anchor="b"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Instrument Sans"/>
              <a:ea typeface="Instrument Sans"/>
              <a:cs typeface="Instrument Sans"/>
              <a:sym typeface="Instrument Sans"/>
            </a:endParaRPr>
          </a:p>
        </p:txBody>
      </p:sp>
      <p:sp>
        <p:nvSpPr>
          <p:cNvPr id="695" name="Google Shape;695;p64"/>
          <p:cNvSpPr/>
          <p:nvPr/>
        </p:nvSpPr>
        <p:spPr>
          <a:xfrm>
            <a:off x="6820677" y="1606975"/>
            <a:ext cx="2053800" cy="2771100"/>
          </a:xfrm>
          <a:prstGeom prst="roundRect">
            <a:avLst>
              <a:gd fmla="val 9786"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Instrument Sans"/>
              <a:ea typeface="Instrument Sans"/>
              <a:cs typeface="Instrument Sans"/>
              <a:sym typeface="Instrument Sans"/>
            </a:endParaRPr>
          </a:p>
        </p:txBody>
      </p:sp>
      <p:sp>
        <p:nvSpPr>
          <p:cNvPr id="696" name="Google Shape;696;p64"/>
          <p:cNvSpPr txBox="1"/>
          <p:nvPr>
            <p:ph idx="13" type="body"/>
          </p:nvPr>
        </p:nvSpPr>
        <p:spPr>
          <a:xfrm>
            <a:off x="6820675" y="2418850"/>
            <a:ext cx="2131200" cy="1858500"/>
          </a:xfrm>
          <a:prstGeom prst="rect">
            <a:avLst/>
          </a:prstGeom>
        </p:spPr>
        <p:txBody>
          <a:bodyPr anchorCtr="0" anchor="ctr" bIns="0" lIns="182875" spcFirstLastPara="1" rIns="182875" wrap="square" tIns="0">
            <a:noAutofit/>
          </a:bodyPr>
          <a:lstStyle/>
          <a:p>
            <a:pPr indent="0" lvl="0" marL="0" rtl="0" algn="l">
              <a:spcBef>
                <a:spcPts val="0"/>
              </a:spcBef>
              <a:spcAft>
                <a:spcPts val="0"/>
              </a:spcAft>
              <a:buNone/>
            </a:pPr>
            <a:r>
              <a:rPr lang="en" sz="1200">
                <a:latin typeface="Lora Medium"/>
                <a:ea typeface="Lora Medium"/>
                <a:cs typeface="Lora Medium"/>
                <a:sym typeface="Lora Medium"/>
              </a:rPr>
              <a:t>All the materials will be available on GitHub site</a:t>
            </a:r>
            <a:r>
              <a:rPr lang="en" sz="1200">
                <a:latin typeface="Lora Medium"/>
                <a:ea typeface="Lora Medium"/>
                <a:cs typeface="Lora Medium"/>
                <a:sym typeface="Lora Medium"/>
              </a:rPr>
              <a:t>: </a:t>
            </a:r>
            <a:r>
              <a:rPr b="1" lang="en" sz="1200" u="sng">
                <a:solidFill>
                  <a:srgbClr val="0000FF"/>
                </a:solidFill>
                <a:latin typeface="Lora"/>
                <a:ea typeface="Lora"/>
                <a:cs typeface="Lora"/>
                <a:sym typeface="Lora"/>
                <a:hlinkClick r:id="rId3">
                  <a:extLst>
                    <a:ext uri="{A12FA001-AC4F-418D-AE19-62706E023703}">
                      <ahyp:hlinkClr val="tx"/>
                    </a:ext>
                  </a:extLst>
                </a:hlinkClick>
              </a:rPr>
              <a:t>stars-slu.github.io/2025/</a:t>
            </a:r>
            <a:r>
              <a:rPr lang="en" sz="1200" u="sng">
                <a:solidFill>
                  <a:srgbClr val="0000FF"/>
                </a:solidFill>
                <a:latin typeface="Lora"/>
                <a:ea typeface="Lora"/>
                <a:cs typeface="Lora"/>
                <a:sym typeface="Lora"/>
                <a:hlinkClick r:id="rId4">
                  <a:extLst>
                    <a:ext uri="{A12FA001-AC4F-418D-AE19-62706E023703}">
                      <ahyp:hlinkClr val="tx"/>
                    </a:ext>
                  </a:extLst>
                </a:hlinkClick>
              </a:rPr>
              <a:t> </a:t>
            </a:r>
            <a:endParaRPr sz="1200">
              <a:solidFill>
                <a:srgbClr val="0000FF"/>
              </a:solidFill>
              <a:latin typeface="Lora"/>
              <a:ea typeface="Lora"/>
              <a:cs typeface="Lora"/>
              <a:sym typeface="Lora"/>
            </a:endParaRPr>
          </a:p>
          <a:p>
            <a:pPr indent="0" lvl="0" marL="0" rtl="0" algn="l">
              <a:spcBef>
                <a:spcPts val="0"/>
              </a:spcBef>
              <a:spcAft>
                <a:spcPts val="0"/>
              </a:spcAft>
              <a:buNone/>
            </a:pPr>
            <a:r>
              <a:t/>
            </a:r>
            <a:endParaRPr sz="1200">
              <a:latin typeface="Lora"/>
              <a:ea typeface="Lora"/>
              <a:cs typeface="Lora"/>
              <a:sym typeface="Lora"/>
            </a:endParaRPr>
          </a:p>
          <a:p>
            <a:pPr indent="0" lvl="0" marL="0" rtl="0" algn="l">
              <a:spcBef>
                <a:spcPts val="0"/>
              </a:spcBef>
              <a:spcAft>
                <a:spcPts val="0"/>
              </a:spcAft>
              <a:buNone/>
            </a:pPr>
            <a:r>
              <a:rPr lang="en" sz="1200">
                <a:latin typeface="Lora Medium"/>
                <a:ea typeface="Lora Medium"/>
                <a:cs typeface="Lora Medium"/>
                <a:sym typeface="Lora Medium"/>
              </a:rPr>
              <a:t>Program Website: </a:t>
            </a:r>
            <a:r>
              <a:rPr b="1" lang="en" sz="1200" u="sng">
                <a:solidFill>
                  <a:srgbClr val="0000FF"/>
                </a:solidFill>
                <a:latin typeface="Lora"/>
                <a:ea typeface="Lora"/>
                <a:cs typeface="Lora"/>
                <a:sym typeface="Lora"/>
                <a:hlinkClick r:id="rId5">
                  <a:extLst>
                    <a:ext uri="{A12FA001-AC4F-418D-AE19-62706E023703}">
                      <ahyp:hlinkClr val="tx"/>
                    </a:ext>
                  </a:extLst>
                </a:hlinkClick>
              </a:rPr>
              <a:t>https://stars-slu.github.io/homepage/</a:t>
            </a:r>
            <a:endParaRPr sz="1200">
              <a:solidFill>
                <a:srgbClr val="0000FF"/>
              </a:solidFill>
              <a:latin typeface="Lora"/>
              <a:ea typeface="Lora"/>
              <a:cs typeface="Lora"/>
              <a:sym typeface="Lora"/>
            </a:endParaRPr>
          </a:p>
          <a:p>
            <a:pPr indent="0" lvl="0" marL="0" rtl="0" algn="l">
              <a:spcBef>
                <a:spcPts val="0"/>
              </a:spcBef>
              <a:spcAft>
                <a:spcPts val="0"/>
              </a:spcAft>
              <a:buNone/>
            </a:pPr>
            <a:r>
              <a:t/>
            </a:r>
            <a:endParaRPr sz="1200">
              <a:latin typeface="Lora"/>
              <a:ea typeface="Lora"/>
              <a:cs typeface="Lora"/>
              <a:sym typeface="Lora"/>
            </a:endParaRPr>
          </a:p>
        </p:txBody>
      </p:sp>
      <p:sp>
        <p:nvSpPr>
          <p:cNvPr id="697" name="Google Shape;697;p64"/>
          <p:cNvSpPr txBox="1"/>
          <p:nvPr>
            <p:ph idx="14" type="title"/>
          </p:nvPr>
        </p:nvSpPr>
        <p:spPr>
          <a:xfrm>
            <a:off x="6820675" y="1949826"/>
            <a:ext cx="2058900" cy="429300"/>
          </a:xfrm>
          <a:prstGeom prst="rect">
            <a:avLst/>
          </a:prstGeom>
        </p:spPr>
        <p:txBody>
          <a:bodyPr anchorCtr="0" anchor="ctr" bIns="0" lIns="182875" spcFirstLastPara="1" rIns="182875" wrap="square" tIns="0">
            <a:noAutofit/>
          </a:bodyPr>
          <a:lstStyle/>
          <a:p>
            <a:pPr indent="0" lvl="0" marL="0" rtl="0" algn="l">
              <a:spcBef>
                <a:spcPts val="0"/>
              </a:spcBef>
              <a:spcAft>
                <a:spcPts val="0"/>
              </a:spcAft>
              <a:buNone/>
            </a:pPr>
            <a:r>
              <a:rPr lang="en"/>
              <a:t>Program Materials</a:t>
            </a:r>
            <a:endParaRPr/>
          </a:p>
        </p:txBody>
      </p:sp>
      <p:sp>
        <p:nvSpPr>
          <p:cNvPr id="698" name="Google Shape;698;p64"/>
          <p:cNvSpPr txBox="1"/>
          <p:nvPr>
            <p:ph idx="15" type="title"/>
          </p:nvPr>
        </p:nvSpPr>
        <p:spPr>
          <a:xfrm>
            <a:off x="6783089" y="1752381"/>
            <a:ext cx="1068000" cy="346800"/>
          </a:xfrm>
          <a:prstGeom prst="rect">
            <a:avLst/>
          </a:prstGeom>
        </p:spPr>
        <p:txBody>
          <a:bodyPr anchorCtr="0" anchor="t" bIns="0" lIns="182875" spcFirstLastPara="1" rIns="182875" wrap="square" tIns="0">
            <a:noAutofit/>
          </a:bodyPr>
          <a:lstStyle/>
          <a:p>
            <a:pPr indent="0" lvl="0" marL="0" rtl="0" algn="l">
              <a:spcBef>
                <a:spcPts val="0"/>
              </a:spcBef>
              <a:spcAft>
                <a:spcPts val="0"/>
              </a:spcAft>
              <a:buNone/>
            </a:pPr>
            <a:r>
              <a:rPr lang="en"/>
              <a:t>04</a:t>
            </a:r>
            <a:endParaRPr/>
          </a:p>
        </p:txBody>
      </p:sp>
      <p:pic>
        <p:nvPicPr>
          <p:cNvPr id="699" name="Google Shape;699;p64" title="MAA_Logo-CoreBlue.png"/>
          <p:cNvPicPr preferRelativeResize="0"/>
          <p:nvPr/>
        </p:nvPicPr>
        <p:blipFill>
          <a:blip r:embed="rId6">
            <a:alphaModFix/>
          </a:blip>
          <a:stretch>
            <a:fillRect/>
          </a:stretch>
        </p:blipFill>
        <p:spPr>
          <a:xfrm>
            <a:off x="7745400" y="4490464"/>
            <a:ext cx="707867" cy="429329"/>
          </a:xfrm>
          <a:prstGeom prst="rect">
            <a:avLst/>
          </a:prstGeom>
          <a:noFill/>
          <a:ln>
            <a:noFill/>
          </a:ln>
        </p:spPr>
      </p:pic>
      <p:pic>
        <p:nvPicPr>
          <p:cNvPr id="700" name="Google Shape;700;p64" title="slu-primary-blue-rgb.png"/>
          <p:cNvPicPr preferRelativeResize="0"/>
          <p:nvPr/>
        </p:nvPicPr>
        <p:blipFill>
          <a:blip r:embed="rId7">
            <a:alphaModFix/>
          </a:blip>
          <a:stretch>
            <a:fillRect/>
          </a:stretch>
        </p:blipFill>
        <p:spPr>
          <a:xfrm>
            <a:off x="8553275" y="4359475"/>
            <a:ext cx="470799" cy="691326"/>
          </a:xfrm>
          <a:prstGeom prst="rect">
            <a:avLst/>
          </a:prstGeom>
          <a:noFill/>
          <a:ln>
            <a:noFill/>
          </a:ln>
        </p:spPr>
      </p:pic>
      <p:grpSp>
        <p:nvGrpSpPr>
          <p:cNvPr id="701" name="Google Shape;701;p64"/>
          <p:cNvGrpSpPr/>
          <p:nvPr/>
        </p:nvGrpSpPr>
        <p:grpSpPr>
          <a:xfrm>
            <a:off x="5011366" y="284388"/>
            <a:ext cx="3222780" cy="1193535"/>
            <a:chOff x="2681924" y="1626750"/>
            <a:chExt cx="4343955" cy="1890001"/>
          </a:xfrm>
        </p:grpSpPr>
        <p:sp>
          <p:nvSpPr>
            <p:cNvPr id="702" name="Google Shape;702;p64"/>
            <p:cNvSpPr/>
            <p:nvPr/>
          </p:nvSpPr>
          <p:spPr>
            <a:xfrm>
              <a:off x="2681924" y="1626750"/>
              <a:ext cx="1890000" cy="1890000"/>
            </a:xfrm>
            <a:prstGeom prst="teardrop">
              <a:avLst>
                <a:gd fmla="val 100000" name="adj"/>
              </a:avLst>
            </a:prstGeom>
            <a:solidFill>
              <a:srgbClr val="F3F1FB"/>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100">
                  <a:latin typeface="Instrument Sans SemiBold"/>
                  <a:ea typeface="Instrument Sans SemiBold"/>
                  <a:cs typeface="Instrument Sans SemiBold"/>
                  <a:sym typeface="Instrument Sans SemiBold"/>
                </a:rPr>
                <a:t>Posting on Social Media? </a:t>
              </a:r>
              <a:endParaRPr sz="1100">
                <a:latin typeface="Instrument Sans SemiBold"/>
                <a:ea typeface="Instrument Sans SemiBold"/>
                <a:cs typeface="Instrument Sans SemiBold"/>
                <a:sym typeface="Instrument Sans SemiBold"/>
              </a:endParaRPr>
            </a:p>
            <a:p>
              <a:pPr indent="0" lvl="0" marL="0" rtl="0" algn="ctr">
                <a:lnSpc>
                  <a:spcPct val="115000"/>
                </a:lnSpc>
                <a:spcBef>
                  <a:spcPts val="0"/>
                </a:spcBef>
                <a:spcAft>
                  <a:spcPts val="0"/>
                </a:spcAft>
                <a:buNone/>
              </a:pPr>
              <a:r>
                <a:rPr lang="en" sz="1100">
                  <a:latin typeface="Instrument Sans SemiBold"/>
                  <a:ea typeface="Instrument Sans SemiBold"/>
                  <a:cs typeface="Instrument Sans SemiBold"/>
                  <a:sym typeface="Instrument Sans SemiBold"/>
                </a:rPr>
                <a:t>Tag MAA!</a:t>
              </a:r>
              <a:endParaRPr sz="1100">
                <a:latin typeface="Instrument Sans SemiBold"/>
                <a:ea typeface="Instrument Sans SemiBold"/>
                <a:cs typeface="Instrument Sans SemiBold"/>
                <a:sym typeface="Instrument Sans SemiBold"/>
              </a:endParaRPr>
            </a:p>
          </p:txBody>
        </p:sp>
        <p:sp>
          <p:nvSpPr>
            <p:cNvPr id="703" name="Google Shape;703;p64"/>
            <p:cNvSpPr/>
            <p:nvPr/>
          </p:nvSpPr>
          <p:spPr>
            <a:xfrm>
              <a:off x="4572064" y="1626750"/>
              <a:ext cx="1890000" cy="1890000"/>
            </a:xfrm>
            <a:prstGeom prst="ellipse">
              <a:avLst/>
            </a:prstGeom>
            <a:solidFill>
              <a:srgbClr val="FCE8E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arker Grotesque Medium"/>
                <a:ea typeface="Darker Grotesque Medium"/>
                <a:cs typeface="Darker Grotesque Medium"/>
                <a:sym typeface="Darker Grotesque Medium"/>
              </a:endParaRPr>
            </a:p>
          </p:txBody>
        </p:sp>
        <p:sp>
          <p:nvSpPr>
            <p:cNvPr id="704" name="Google Shape;704;p64"/>
            <p:cNvSpPr txBox="1"/>
            <p:nvPr/>
          </p:nvSpPr>
          <p:spPr>
            <a:xfrm>
              <a:off x="4572065" y="1919638"/>
              <a:ext cx="1890000" cy="1304100"/>
            </a:xfrm>
            <a:prstGeom prst="rect">
              <a:avLst/>
            </a:prstGeom>
            <a:noFill/>
            <a:ln>
              <a:noFill/>
            </a:ln>
          </p:spPr>
          <p:txBody>
            <a:bodyPr anchorCtr="0" anchor="ctr" bIns="91425" lIns="91425" spcFirstLastPara="1" rIns="91425" wrap="square" tIns="91425">
              <a:noAutofit/>
            </a:bodyPr>
            <a:lstStyle/>
            <a:p>
              <a:pPr indent="0" lvl="0" marL="0" rtl="0" algn="ctr">
                <a:lnSpc>
                  <a:spcPct val="60000"/>
                </a:lnSpc>
                <a:spcBef>
                  <a:spcPts val="0"/>
                </a:spcBef>
                <a:spcAft>
                  <a:spcPts val="0"/>
                </a:spcAft>
                <a:buNone/>
              </a:pPr>
              <a:r>
                <a:t/>
              </a:r>
              <a:endParaRPr sz="1200">
                <a:latin typeface="Darker Grotesque Medium"/>
                <a:ea typeface="Darker Grotesque Medium"/>
                <a:cs typeface="Darker Grotesque Medium"/>
                <a:sym typeface="Darker Grotesque Medium"/>
              </a:endParaRPr>
            </a:p>
            <a:p>
              <a:pPr indent="0" lvl="0" marL="0" rtl="0" algn="ctr">
                <a:lnSpc>
                  <a:spcPct val="115000"/>
                </a:lnSpc>
                <a:spcBef>
                  <a:spcPts val="0"/>
                </a:spcBef>
                <a:spcAft>
                  <a:spcPts val="0"/>
                </a:spcAft>
                <a:buNone/>
              </a:pPr>
              <a:r>
                <a:rPr lang="en" sz="850">
                  <a:latin typeface="Instrument Sans"/>
                  <a:ea typeface="Instrument Sans"/>
                  <a:cs typeface="Instrument Sans"/>
                  <a:sym typeface="Instrument Sans"/>
                </a:rPr>
                <a:t>#MAAGrants </a:t>
              </a:r>
              <a:br>
                <a:rPr lang="en" sz="850">
                  <a:latin typeface="Instrument Sans"/>
                  <a:ea typeface="Instrument Sans"/>
                  <a:cs typeface="Instrument Sans"/>
                  <a:sym typeface="Instrument Sans"/>
                </a:rPr>
              </a:br>
              <a:r>
                <a:rPr lang="en" sz="850">
                  <a:latin typeface="Instrument Sans"/>
                  <a:ea typeface="Instrument Sans"/>
                  <a:cs typeface="Instrument Sans"/>
                  <a:sym typeface="Instrument Sans"/>
                </a:rPr>
                <a:t>#MAAPrograms </a:t>
              </a:r>
              <a:br>
                <a:rPr lang="en" sz="850">
                  <a:latin typeface="Instrument Sans"/>
                  <a:ea typeface="Instrument Sans"/>
                  <a:cs typeface="Instrument Sans"/>
                  <a:sym typeface="Instrument Sans"/>
                </a:rPr>
              </a:br>
              <a:r>
                <a:rPr lang="en" sz="850">
                  <a:latin typeface="Instrument Sans"/>
                  <a:ea typeface="Instrument Sans"/>
                  <a:cs typeface="Instrument Sans"/>
                  <a:sym typeface="Instrument Sans"/>
                </a:rPr>
                <a:t>#MAA </a:t>
              </a:r>
              <a:br>
                <a:rPr lang="en" sz="850">
                  <a:latin typeface="Instrument Sans"/>
                  <a:ea typeface="Instrument Sans"/>
                  <a:cs typeface="Instrument Sans"/>
                  <a:sym typeface="Instrument Sans"/>
                </a:rPr>
              </a:br>
              <a:r>
                <a:rPr lang="en" sz="850">
                  <a:latin typeface="Instrument Sans"/>
                  <a:ea typeface="Instrument Sans"/>
                  <a:cs typeface="Instrument Sans"/>
                  <a:sym typeface="Instrument Sans"/>
                </a:rPr>
                <a:t>#MathGrants </a:t>
              </a:r>
              <a:endParaRPr sz="850">
                <a:latin typeface="Instrument Sans"/>
                <a:ea typeface="Instrument Sans"/>
                <a:cs typeface="Instrument Sans"/>
                <a:sym typeface="Instrument Sans"/>
              </a:endParaRPr>
            </a:p>
            <a:p>
              <a:pPr indent="0" lvl="0" marL="0" rtl="0" algn="ctr">
                <a:lnSpc>
                  <a:spcPct val="60000"/>
                </a:lnSpc>
                <a:spcBef>
                  <a:spcPts val="0"/>
                </a:spcBef>
                <a:spcAft>
                  <a:spcPts val="0"/>
                </a:spcAft>
                <a:buNone/>
              </a:pPr>
              <a:r>
                <a:t/>
              </a:r>
              <a:endParaRPr sz="1200">
                <a:latin typeface="Darker Grotesque Medium"/>
                <a:ea typeface="Darker Grotesque Medium"/>
                <a:cs typeface="Darker Grotesque Medium"/>
                <a:sym typeface="Darker Grotesque Medium"/>
              </a:endParaRPr>
            </a:p>
            <a:p>
              <a:pPr indent="0" lvl="0" marL="0" rtl="0" algn="ctr">
                <a:lnSpc>
                  <a:spcPct val="60000"/>
                </a:lnSpc>
                <a:spcBef>
                  <a:spcPts val="0"/>
                </a:spcBef>
                <a:spcAft>
                  <a:spcPts val="0"/>
                </a:spcAft>
                <a:buNone/>
              </a:pPr>
              <a:r>
                <a:t/>
              </a:r>
              <a:endParaRPr sz="1200">
                <a:latin typeface="Darker Grotesque Medium"/>
                <a:ea typeface="Darker Grotesque Medium"/>
                <a:cs typeface="Darker Grotesque Medium"/>
                <a:sym typeface="Darker Grotesque Medium"/>
              </a:endParaRPr>
            </a:p>
          </p:txBody>
        </p:sp>
        <p:sp>
          <p:nvSpPr>
            <p:cNvPr id="705" name="Google Shape;705;p64"/>
            <p:cNvSpPr/>
            <p:nvPr/>
          </p:nvSpPr>
          <p:spPr>
            <a:xfrm>
              <a:off x="6165180" y="3318448"/>
              <a:ext cx="860700" cy="198300"/>
            </a:xfrm>
            <a:prstGeom prst="homePlate">
              <a:avLst>
                <a:gd fmla="val 50000" name="adj"/>
              </a:avLst>
            </a:prstGeom>
            <a:solidFill>
              <a:srgbClr val="F3F1F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arker Grotesque Medium"/>
                <a:ea typeface="Darker Grotesque Medium"/>
                <a:cs typeface="Darker Grotesque Medium"/>
                <a:sym typeface="Darker Grotesque Medium"/>
              </a:endParaRPr>
            </a:p>
          </p:txBody>
        </p:sp>
        <p:sp>
          <p:nvSpPr>
            <p:cNvPr id="706" name="Google Shape;706;p64"/>
            <p:cNvSpPr/>
            <p:nvPr/>
          </p:nvSpPr>
          <p:spPr>
            <a:xfrm>
              <a:off x="2681925" y="1626750"/>
              <a:ext cx="215400" cy="195900"/>
            </a:xfrm>
            <a:prstGeom prst="chevron">
              <a:avLst>
                <a:gd fmla="val 37588" name="adj"/>
              </a:avLst>
            </a:prstGeom>
            <a:solidFill>
              <a:srgbClr val="FF896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arker Grotesque Medium"/>
                <a:ea typeface="Darker Grotesque Medium"/>
                <a:cs typeface="Darker Grotesque Medium"/>
                <a:sym typeface="Darker Grotesque Medium"/>
              </a:endParaRPr>
            </a:p>
          </p:txBody>
        </p:sp>
      </p:grpSp>
      <p:sp>
        <p:nvSpPr>
          <p:cNvPr id="707" name="Google Shape;707;p64"/>
          <p:cNvSpPr/>
          <p:nvPr/>
        </p:nvSpPr>
        <p:spPr>
          <a:xfrm>
            <a:off x="6323952" y="1734763"/>
            <a:ext cx="203400" cy="192000"/>
          </a:xfrm>
          <a:prstGeom prst="ellipse">
            <a:avLst/>
          </a:prstGeom>
          <a:gradFill>
            <a:gsLst>
              <a:gs pos="0">
                <a:srgbClr val="4D29AA"/>
              </a:gs>
              <a:gs pos="100000">
                <a:srgbClr val="1E123D"/>
              </a:gs>
            </a:gsLst>
            <a:lin ang="5400012" scaled="0"/>
          </a:gradFill>
          <a:ln>
            <a:noFill/>
          </a:ln>
        </p:spPr>
        <p:txBody>
          <a:bodyPr anchorCtr="0" anchor="b"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Instrument Sans"/>
              <a:ea typeface="Instrument Sans"/>
              <a:cs typeface="Instrument Sans"/>
              <a:sym typeface="Instrument Sans"/>
            </a:endParaRPr>
          </a:p>
        </p:txBody>
      </p:sp>
      <p:sp>
        <p:nvSpPr>
          <p:cNvPr id="708" name="Google Shape;708;p64"/>
          <p:cNvSpPr/>
          <p:nvPr/>
        </p:nvSpPr>
        <p:spPr>
          <a:xfrm>
            <a:off x="8553277" y="1730763"/>
            <a:ext cx="203400" cy="192000"/>
          </a:xfrm>
          <a:prstGeom prst="ellipse">
            <a:avLst/>
          </a:prstGeom>
          <a:gradFill>
            <a:gsLst>
              <a:gs pos="0">
                <a:srgbClr val="51AB2A"/>
              </a:gs>
              <a:gs pos="100000">
                <a:srgbClr val="203E13"/>
              </a:gs>
            </a:gsLst>
            <a:path path="circle">
              <a:fillToRect b="50%" l="50%" r="50%" t="50%"/>
            </a:path>
            <a:tileRect/>
          </a:gradFill>
          <a:ln>
            <a:noFill/>
          </a:ln>
        </p:spPr>
        <p:txBody>
          <a:bodyPr anchorCtr="0" anchor="b"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Instrument Sans"/>
              <a:ea typeface="Instrument Sans"/>
              <a:cs typeface="Instrument Sans"/>
              <a:sym typeface="Instrument Sans"/>
            </a:endParaRPr>
          </a:p>
        </p:txBody>
      </p:sp>
    </p:spTree>
  </p:cSld>
  <p:clrMapOvr>
    <a:masterClrMapping/>
  </p:clrMapOvr>
  <mc:AlternateContent>
    <mc:Choice Requires="p14">
      <p:transition spd="med">
        <p14:prism dir="l"/>
      </p:transition>
    </mc:Choice>
    <mc:Fallback>
      <p:transition spd="med">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4">
                                  <p:stCondLst>
                                    <p:cond delay="0"/>
                                  </p:stCondLst>
                                  <p:childTnLst>
                                    <p:set>
                                      <p:cBhvr>
                                        <p:cTn dur="1" fill="hold">
                                          <p:stCondLst>
                                            <p:cond delay="0"/>
                                          </p:stCondLst>
                                        </p:cTn>
                                        <p:tgtEl>
                                          <p:spTgt spid="701"/>
                                        </p:tgtEl>
                                        <p:attrNameLst>
                                          <p:attrName>style.visibility</p:attrName>
                                        </p:attrNameLst>
                                      </p:cBhvr>
                                      <p:to>
                                        <p:strVal val="visible"/>
                                      </p:to>
                                    </p:set>
                                    <p:anim calcmode="lin" valueType="num">
                                      <p:cBhvr additive="base">
                                        <p:cTn dur="1000"/>
                                        <p:tgtEl>
                                          <p:spTgt spid="701"/>
                                        </p:tgtEl>
                                        <p:attrNameLst>
                                          <p:attrName>ppt_y</p:attrName>
                                        </p:attrNameLst>
                                      </p:cBhvr>
                                      <p:tavLst>
                                        <p:tav fmla="" tm="0">
                                          <p:val>
                                            <p:strVal val="#ppt_y+1"/>
                                          </p:val>
                                        </p:tav>
                                        <p:tav fmla="" tm="100000">
                                          <p:val>
                                            <p:strVal val="#ppt_y"/>
                                          </p:val>
                                        </p:tav>
                                      </p:tavLst>
                                    </p:anim>
                                  </p:childTnLst>
                                </p:cTn>
                              </p:par>
                            </p:childTnLst>
                          </p:cTn>
                        </p:par>
                        <p:par>
                          <p:cTn fill="hold">
                            <p:stCondLst>
                              <p:cond delay="1000"/>
                            </p:stCondLst>
                            <p:childTnLst>
                              <p:par>
                                <p:cTn fill="hold" nodeType="afterEffect" presetClass="entr" presetID="1" presetSubtype="0">
                                  <p:stCondLst>
                                    <p:cond delay="0"/>
                                  </p:stCondLst>
                                  <p:childTnLst>
                                    <p:set>
                                      <p:cBhvr>
                                        <p:cTn dur="1" fill="hold">
                                          <p:stCondLst>
                                            <p:cond delay="0"/>
                                          </p:stCondLst>
                                        </p:cTn>
                                        <p:tgtEl>
                                          <p:spTgt spid="70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6DB"/>
            </a:gs>
            <a:gs pos="100000">
              <a:srgbClr val="FAD15C"/>
            </a:gs>
          </a:gsLst>
          <a:lin ang="5400012" scaled="0"/>
        </a:gradFill>
      </p:bgPr>
    </p:bg>
    <p:spTree>
      <p:nvGrpSpPr>
        <p:cNvPr id="712" name="Shape 712"/>
        <p:cNvGrpSpPr/>
        <p:nvPr/>
      </p:nvGrpSpPr>
      <p:grpSpPr>
        <a:xfrm>
          <a:off x="0" y="0"/>
          <a:ext cx="0" cy="0"/>
          <a:chOff x="0" y="0"/>
          <a:chExt cx="0" cy="0"/>
        </a:xfrm>
      </p:grpSpPr>
      <p:sp>
        <p:nvSpPr>
          <p:cNvPr id="713" name="Google Shape;713;p65"/>
          <p:cNvSpPr/>
          <p:nvPr/>
        </p:nvSpPr>
        <p:spPr>
          <a:xfrm>
            <a:off x="2457048" y="1365900"/>
            <a:ext cx="2053500" cy="3302700"/>
          </a:xfrm>
          <a:prstGeom prst="roundRect">
            <a:avLst>
              <a:gd fmla="val 10030"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Instrument Sans"/>
              <a:ea typeface="Instrument Sans"/>
              <a:cs typeface="Instrument Sans"/>
              <a:sym typeface="Instrument Sans"/>
            </a:endParaRPr>
          </a:p>
        </p:txBody>
      </p:sp>
      <p:sp>
        <p:nvSpPr>
          <p:cNvPr id="714" name="Google Shape;714;p65"/>
          <p:cNvSpPr/>
          <p:nvPr/>
        </p:nvSpPr>
        <p:spPr>
          <a:xfrm>
            <a:off x="4629475" y="1365900"/>
            <a:ext cx="2053500" cy="3302700"/>
          </a:xfrm>
          <a:prstGeom prst="roundRect">
            <a:avLst>
              <a:gd fmla="val 9786"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Instrument Sans"/>
              <a:ea typeface="Instrument Sans"/>
              <a:cs typeface="Instrument Sans"/>
              <a:sym typeface="Instrument Sans"/>
            </a:endParaRPr>
          </a:p>
        </p:txBody>
      </p:sp>
      <p:sp>
        <p:nvSpPr>
          <p:cNvPr id="715" name="Google Shape;715;p65"/>
          <p:cNvSpPr/>
          <p:nvPr/>
        </p:nvSpPr>
        <p:spPr>
          <a:xfrm>
            <a:off x="284700" y="1365900"/>
            <a:ext cx="2053500" cy="3302700"/>
          </a:xfrm>
          <a:prstGeom prst="roundRect">
            <a:avLst>
              <a:gd fmla="val 10030"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Instrument Sans"/>
              <a:ea typeface="Instrument Sans"/>
              <a:cs typeface="Instrument Sans"/>
              <a:sym typeface="Instrument Sans"/>
            </a:endParaRPr>
          </a:p>
        </p:txBody>
      </p:sp>
      <p:sp>
        <p:nvSpPr>
          <p:cNvPr id="716" name="Google Shape;716;p65"/>
          <p:cNvSpPr txBox="1"/>
          <p:nvPr>
            <p:ph idx="7" type="body"/>
          </p:nvPr>
        </p:nvSpPr>
        <p:spPr>
          <a:xfrm>
            <a:off x="2457088" y="2792774"/>
            <a:ext cx="2053500" cy="1569900"/>
          </a:xfrm>
          <a:prstGeom prst="rect">
            <a:avLst/>
          </a:prstGeom>
        </p:spPr>
        <p:txBody>
          <a:bodyPr anchorCtr="0" anchor="t" bIns="0" lIns="182875" spcFirstLastPara="1" rIns="182875" wrap="square" tIns="0">
            <a:noAutofit/>
          </a:bodyPr>
          <a:lstStyle/>
          <a:p>
            <a:pPr indent="0" lvl="0" marL="0" rtl="0" algn="l">
              <a:spcBef>
                <a:spcPts val="0"/>
              </a:spcBef>
              <a:spcAft>
                <a:spcPts val="0"/>
              </a:spcAft>
              <a:buNone/>
            </a:pPr>
            <a:r>
              <a:rPr lang="en"/>
              <a:t>Briefly summarize workshop.</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Team or lead:</a:t>
            </a:r>
            <a:r>
              <a:rPr lang="en"/>
              <a:t> Who'll carry it out?</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Objective:</a:t>
            </a:r>
            <a:r>
              <a:rPr lang="en"/>
              <a:t> What's the goal?</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Time: </a:t>
            </a:r>
            <a:r>
              <a:rPr lang="en"/>
              <a:t>1 - 2:30 pm</a:t>
            </a:r>
            <a:endParaRPr/>
          </a:p>
          <a:p>
            <a:pPr indent="0" lvl="0" marL="0" rtl="0" algn="l">
              <a:spcBef>
                <a:spcPts val="0"/>
              </a:spcBef>
              <a:spcAft>
                <a:spcPts val="0"/>
              </a:spcAft>
              <a:buNone/>
            </a:pPr>
            <a:r>
              <a:t/>
            </a:r>
            <a:endParaRPr/>
          </a:p>
        </p:txBody>
      </p:sp>
      <p:sp>
        <p:nvSpPr>
          <p:cNvPr id="717" name="Google Shape;717;p65"/>
          <p:cNvSpPr txBox="1"/>
          <p:nvPr>
            <p:ph idx="13" type="body"/>
          </p:nvPr>
        </p:nvSpPr>
        <p:spPr>
          <a:xfrm>
            <a:off x="4629475" y="2358075"/>
            <a:ext cx="2053500" cy="1631700"/>
          </a:xfrm>
          <a:prstGeom prst="rect">
            <a:avLst/>
          </a:prstGeom>
        </p:spPr>
        <p:txBody>
          <a:bodyPr anchorCtr="0" anchor="t" bIns="0" lIns="182875" spcFirstLastPara="1" rIns="182875" wrap="square" tIns="0">
            <a:noAutofit/>
          </a:bodyPr>
          <a:lstStyle/>
          <a:p>
            <a:pPr indent="0" lvl="0" marL="0" rtl="0" algn="l">
              <a:spcBef>
                <a:spcPts val="0"/>
              </a:spcBef>
              <a:spcAft>
                <a:spcPts val="0"/>
              </a:spcAft>
              <a:buNone/>
            </a:pPr>
            <a:r>
              <a:rPr b="1" lang="en"/>
              <a:t>Team or lead:</a:t>
            </a:r>
            <a:r>
              <a:rPr lang="en"/>
              <a:t> Will be led by Visit SLU Staff, starting from the ISE building</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Objective:</a:t>
            </a:r>
            <a:r>
              <a:rPr lang="en"/>
              <a:t> Explore the SLU North Campus</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Time: </a:t>
            </a:r>
            <a:r>
              <a:rPr lang="en"/>
              <a:t>3 - 4 pm</a:t>
            </a:r>
            <a:endParaRPr/>
          </a:p>
        </p:txBody>
      </p:sp>
      <p:sp>
        <p:nvSpPr>
          <p:cNvPr id="718" name="Google Shape;718;p65"/>
          <p:cNvSpPr txBox="1"/>
          <p:nvPr>
            <p:ph idx="1" type="subTitle"/>
          </p:nvPr>
        </p:nvSpPr>
        <p:spPr>
          <a:xfrm>
            <a:off x="284700" y="284400"/>
            <a:ext cx="4287300" cy="192000"/>
          </a:xfrm>
          <a:prstGeom prst="rect">
            <a:avLst/>
          </a:prstGeom>
        </p:spPr>
        <p:txBody>
          <a:bodyPr anchorCtr="0" anchor="t" bIns="0" lIns="0" spcFirstLastPara="1" rIns="0" wrap="square" tIns="0">
            <a:noAutofit/>
          </a:bodyPr>
          <a:lstStyle/>
          <a:p>
            <a:pPr indent="0" lvl="0" marL="0" rtl="0" algn="l">
              <a:lnSpc>
                <a:spcPct val="90000"/>
              </a:lnSpc>
              <a:spcBef>
                <a:spcPts val="0"/>
              </a:spcBef>
              <a:spcAft>
                <a:spcPts val="0"/>
              </a:spcAft>
              <a:buNone/>
            </a:pPr>
            <a:r>
              <a:rPr lang="en" sz="800">
                <a:solidFill>
                  <a:schemeClr val="lt1"/>
                </a:solidFill>
              </a:rPr>
              <a:t>The Statistics and Research Summer Program at Saint Louis University (STARS@SLU)</a:t>
            </a:r>
            <a:endParaRPr sz="800"/>
          </a:p>
          <a:p>
            <a:pPr indent="0" lvl="0" marL="0" rtl="0" algn="l">
              <a:spcBef>
                <a:spcPts val="0"/>
              </a:spcBef>
              <a:spcAft>
                <a:spcPts val="0"/>
              </a:spcAft>
              <a:buNone/>
            </a:pPr>
            <a:r>
              <a:t/>
            </a:r>
            <a:endParaRPr/>
          </a:p>
        </p:txBody>
      </p:sp>
      <p:sp>
        <p:nvSpPr>
          <p:cNvPr id="719" name="Google Shape;719;p65"/>
          <p:cNvSpPr txBox="1"/>
          <p:nvPr>
            <p:ph idx="3" type="subTitle"/>
          </p:nvPr>
        </p:nvSpPr>
        <p:spPr>
          <a:xfrm>
            <a:off x="6890875" y="284400"/>
            <a:ext cx="1965900" cy="192000"/>
          </a:xfrm>
          <a:prstGeom prst="rect">
            <a:avLst/>
          </a:prstGeom>
        </p:spPr>
        <p:txBody>
          <a:bodyPr anchorCtr="0" anchor="t" bIns="0" lIns="0" spcFirstLastPara="1" rIns="0" wrap="square" tIns="0">
            <a:noAutofit/>
          </a:bodyPr>
          <a:lstStyle/>
          <a:p>
            <a:pPr indent="0" lvl="0" marL="0" rtl="0" algn="r">
              <a:spcBef>
                <a:spcPts val="0"/>
              </a:spcBef>
              <a:spcAft>
                <a:spcPts val="0"/>
              </a:spcAft>
              <a:buNone/>
            </a:pPr>
            <a:r>
              <a:rPr lang="en">
                <a:solidFill>
                  <a:schemeClr val="lt1"/>
                </a:solidFill>
              </a:rPr>
              <a:t>Summer 2025</a:t>
            </a:r>
            <a:endParaRPr>
              <a:solidFill>
                <a:schemeClr val="lt1"/>
              </a:solidFill>
            </a:endParaRPr>
          </a:p>
        </p:txBody>
      </p:sp>
      <p:sp>
        <p:nvSpPr>
          <p:cNvPr id="720" name="Google Shape;720;p65"/>
          <p:cNvSpPr txBox="1"/>
          <p:nvPr>
            <p:ph type="title"/>
          </p:nvPr>
        </p:nvSpPr>
        <p:spPr>
          <a:xfrm>
            <a:off x="284700" y="474750"/>
            <a:ext cx="5673600" cy="4986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What is Next for the day?</a:t>
            </a:r>
            <a:endParaRPr/>
          </a:p>
        </p:txBody>
      </p:sp>
      <p:sp>
        <p:nvSpPr>
          <p:cNvPr id="721" name="Google Shape;721;p65"/>
          <p:cNvSpPr txBox="1"/>
          <p:nvPr>
            <p:ph idx="4" type="body"/>
          </p:nvPr>
        </p:nvSpPr>
        <p:spPr>
          <a:xfrm>
            <a:off x="284700" y="2792774"/>
            <a:ext cx="2053500" cy="1569900"/>
          </a:xfrm>
          <a:prstGeom prst="rect">
            <a:avLst/>
          </a:prstGeom>
        </p:spPr>
        <p:txBody>
          <a:bodyPr anchorCtr="0" anchor="t" bIns="0" lIns="182875" spcFirstLastPara="1" rIns="182875" wrap="square" tIns="0">
            <a:noAutofit/>
          </a:bodyPr>
          <a:lstStyle/>
          <a:p>
            <a:pPr indent="0" lvl="0" marL="0" rtl="0" algn="l">
              <a:spcBef>
                <a:spcPts val="0"/>
              </a:spcBef>
              <a:spcAft>
                <a:spcPts val="0"/>
              </a:spcAft>
              <a:buNone/>
            </a:pPr>
            <a:r>
              <a:rPr lang="en"/>
              <a:t>Briefly summarize workshop.</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Team or lead:</a:t>
            </a:r>
            <a:r>
              <a:rPr lang="en"/>
              <a:t> Who'll carry it out?</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Objective:</a:t>
            </a:r>
            <a:r>
              <a:rPr lang="en"/>
              <a:t> What's the goal?</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Time:</a:t>
            </a:r>
            <a:r>
              <a:rPr lang="en"/>
              <a:t> 10 - 11:30 am</a:t>
            </a:r>
            <a:endParaRPr/>
          </a:p>
        </p:txBody>
      </p:sp>
      <p:sp>
        <p:nvSpPr>
          <p:cNvPr id="722" name="Google Shape;722;p65"/>
          <p:cNvSpPr txBox="1"/>
          <p:nvPr>
            <p:ph idx="5" type="title"/>
          </p:nvPr>
        </p:nvSpPr>
        <p:spPr>
          <a:xfrm>
            <a:off x="284700" y="1852075"/>
            <a:ext cx="2058600" cy="440700"/>
          </a:xfrm>
          <a:prstGeom prst="rect">
            <a:avLst/>
          </a:prstGeom>
        </p:spPr>
        <p:txBody>
          <a:bodyPr anchorCtr="0" anchor="ctr" bIns="0" lIns="182875" spcFirstLastPara="1" rIns="182875" wrap="square" tIns="0">
            <a:noAutofit/>
          </a:bodyPr>
          <a:lstStyle/>
          <a:p>
            <a:pPr indent="0" lvl="0" marL="0" rtl="0" algn="l">
              <a:spcBef>
                <a:spcPts val="0"/>
              </a:spcBef>
              <a:spcAft>
                <a:spcPts val="0"/>
              </a:spcAft>
              <a:buNone/>
            </a:pPr>
            <a:r>
              <a:rPr lang="en"/>
              <a:t>Workshop - Part I</a:t>
            </a:r>
            <a:endParaRPr/>
          </a:p>
        </p:txBody>
      </p:sp>
      <p:sp>
        <p:nvSpPr>
          <p:cNvPr id="723" name="Google Shape;723;p65"/>
          <p:cNvSpPr txBox="1"/>
          <p:nvPr>
            <p:ph idx="6" type="title"/>
          </p:nvPr>
        </p:nvSpPr>
        <p:spPr>
          <a:xfrm>
            <a:off x="284700" y="1557525"/>
            <a:ext cx="1068000" cy="440700"/>
          </a:xfrm>
          <a:prstGeom prst="rect">
            <a:avLst/>
          </a:prstGeom>
        </p:spPr>
        <p:txBody>
          <a:bodyPr anchorCtr="0" anchor="t" bIns="0" lIns="182875" spcFirstLastPara="1" rIns="182875" wrap="square" tIns="0">
            <a:noAutofit/>
          </a:bodyPr>
          <a:lstStyle/>
          <a:p>
            <a:pPr indent="0" lvl="0" marL="0" rtl="0" algn="l">
              <a:spcBef>
                <a:spcPts val="0"/>
              </a:spcBef>
              <a:spcAft>
                <a:spcPts val="0"/>
              </a:spcAft>
              <a:buNone/>
            </a:pPr>
            <a:r>
              <a:rPr lang="en"/>
              <a:t>01</a:t>
            </a:r>
            <a:endParaRPr/>
          </a:p>
        </p:txBody>
      </p:sp>
      <p:sp>
        <p:nvSpPr>
          <p:cNvPr id="724" name="Google Shape;724;p65"/>
          <p:cNvSpPr txBox="1"/>
          <p:nvPr>
            <p:ph idx="9" type="title"/>
          </p:nvPr>
        </p:nvSpPr>
        <p:spPr>
          <a:xfrm>
            <a:off x="2457088" y="1557525"/>
            <a:ext cx="1068000" cy="440700"/>
          </a:xfrm>
          <a:prstGeom prst="rect">
            <a:avLst/>
          </a:prstGeom>
        </p:spPr>
        <p:txBody>
          <a:bodyPr anchorCtr="0" anchor="t" bIns="0" lIns="182875" spcFirstLastPara="1" rIns="182875" wrap="square" tIns="0">
            <a:noAutofit/>
          </a:bodyPr>
          <a:lstStyle/>
          <a:p>
            <a:pPr indent="0" lvl="0" marL="0" rtl="0" algn="l">
              <a:spcBef>
                <a:spcPts val="0"/>
              </a:spcBef>
              <a:spcAft>
                <a:spcPts val="0"/>
              </a:spcAft>
              <a:buNone/>
            </a:pPr>
            <a:r>
              <a:rPr lang="en"/>
              <a:t>02</a:t>
            </a:r>
            <a:endParaRPr/>
          </a:p>
        </p:txBody>
      </p:sp>
      <p:sp>
        <p:nvSpPr>
          <p:cNvPr id="725" name="Google Shape;725;p65"/>
          <p:cNvSpPr txBox="1"/>
          <p:nvPr>
            <p:ph idx="14" type="title"/>
          </p:nvPr>
        </p:nvSpPr>
        <p:spPr>
          <a:xfrm>
            <a:off x="4629475" y="1852075"/>
            <a:ext cx="2058600" cy="440700"/>
          </a:xfrm>
          <a:prstGeom prst="rect">
            <a:avLst/>
          </a:prstGeom>
        </p:spPr>
        <p:txBody>
          <a:bodyPr anchorCtr="0" anchor="ctr" bIns="0" lIns="182875" spcFirstLastPara="1" rIns="182875" wrap="square" tIns="0">
            <a:noAutofit/>
          </a:bodyPr>
          <a:lstStyle/>
          <a:p>
            <a:pPr indent="0" lvl="0" marL="0" rtl="0" algn="l">
              <a:spcBef>
                <a:spcPts val="0"/>
              </a:spcBef>
              <a:spcAft>
                <a:spcPts val="0"/>
              </a:spcAft>
              <a:buNone/>
            </a:pPr>
            <a:r>
              <a:rPr lang="en"/>
              <a:t>Campus Tour</a:t>
            </a:r>
            <a:endParaRPr/>
          </a:p>
        </p:txBody>
      </p:sp>
      <p:sp>
        <p:nvSpPr>
          <p:cNvPr id="726" name="Google Shape;726;p65"/>
          <p:cNvSpPr txBox="1"/>
          <p:nvPr>
            <p:ph idx="15" type="title"/>
          </p:nvPr>
        </p:nvSpPr>
        <p:spPr>
          <a:xfrm>
            <a:off x="4629475" y="1557525"/>
            <a:ext cx="1068000" cy="440700"/>
          </a:xfrm>
          <a:prstGeom prst="rect">
            <a:avLst/>
          </a:prstGeom>
        </p:spPr>
        <p:txBody>
          <a:bodyPr anchorCtr="0" anchor="t" bIns="0" lIns="182875" spcFirstLastPara="1" rIns="182875" wrap="square" tIns="0">
            <a:noAutofit/>
          </a:bodyPr>
          <a:lstStyle/>
          <a:p>
            <a:pPr indent="0" lvl="0" marL="0" rtl="0" algn="l">
              <a:spcBef>
                <a:spcPts val="0"/>
              </a:spcBef>
              <a:spcAft>
                <a:spcPts val="0"/>
              </a:spcAft>
              <a:buNone/>
            </a:pPr>
            <a:r>
              <a:rPr lang="en"/>
              <a:t>03</a:t>
            </a:r>
            <a:endParaRPr/>
          </a:p>
        </p:txBody>
      </p:sp>
      <p:sp>
        <p:nvSpPr>
          <p:cNvPr id="727" name="Google Shape;727;p65"/>
          <p:cNvSpPr/>
          <p:nvPr/>
        </p:nvSpPr>
        <p:spPr>
          <a:xfrm>
            <a:off x="6839400" y="1365900"/>
            <a:ext cx="2053500" cy="3302700"/>
          </a:xfrm>
          <a:prstGeom prst="roundRect">
            <a:avLst>
              <a:gd fmla="val 9786"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Instrument Sans"/>
              <a:ea typeface="Instrument Sans"/>
              <a:cs typeface="Instrument Sans"/>
              <a:sym typeface="Instrument Sans"/>
            </a:endParaRPr>
          </a:p>
        </p:txBody>
      </p:sp>
      <p:sp>
        <p:nvSpPr>
          <p:cNvPr id="728" name="Google Shape;728;p65"/>
          <p:cNvSpPr txBox="1"/>
          <p:nvPr>
            <p:ph idx="13" type="body"/>
          </p:nvPr>
        </p:nvSpPr>
        <p:spPr>
          <a:xfrm>
            <a:off x="6839400" y="2357950"/>
            <a:ext cx="2053500" cy="2004600"/>
          </a:xfrm>
          <a:prstGeom prst="rect">
            <a:avLst/>
          </a:prstGeom>
        </p:spPr>
        <p:txBody>
          <a:bodyPr anchorCtr="0" anchor="t" bIns="0" lIns="182875" spcFirstLastPara="1" rIns="182875" wrap="square" tIns="0">
            <a:noAutofit/>
          </a:bodyPr>
          <a:lstStyle/>
          <a:p>
            <a:pPr indent="0" lvl="0" marL="0" rtl="0" algn="l">
              <a:spcBef>
                <a:spcPts val="0"/>
              </a:spcBef>
              <a:spcAft>
                <a:spcPts val="0"/>
              </a:spcAft>
              <a:buNone/>
            </a:pPr>
            <a:r>
              <a:rPr b="1" lang="en"/>
              <a:t>Team or lead:</a:t>
            </a:r>
            <a:r>
              <a:rPr lang="en"/>
              <a:t> Led by Student Mentors</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Objective:</a:t>
            </a:r>
            <a:r>
              <a:rPr lang="en"/>
              <a:t> Meeting with mentors, setting goals</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Time: </a:t>
            </a:r>
            <a:r>
              <a:rPr lang="en"/>
              <a:t>4:15- 5:00 pm</a:t>
            </a:r>
            <a:endParaRPr/>
          </a:p>
          <a:p>
            <a:pPr indent="0" lvl="0" marL="0" rtl="0" algn="l">
              <a:spcBef>
                <a:spcPts val="0"/>
              </a:spcBef>
              <a:spcAft>
                <a:spcPts val="0"/>
              </a:spcAft>
              <a:buNone/>
            </a:pPr>
            <a:r>
              <a:t/>
            </a:r>
            <a:endParaRPr/>
          </a:p>
        </p:txBody>
      </p:sp>
      <p:sp>
        <p:nvSpPr>
          <p:cNvPr id="729" name="Google Shape;729;p65"/>
          <p:cNvSpPr txBox="1"/>
          <p:nvPr>
            <p:ph idx="14" type="title"/>
          </p:nvPr>
        </p:nvSpPr>
        <p:spPr>
          <a:xfrm>
            <a:off x="6839400" y="1852075"/>
            <a:ext cx="2058600" cy="440700"/>
          </a:xfrm>
          <a:prstGeom prst="rect">
            <a:avLst/>
          </a:prstGeom>
        </p:spPr>
        <p:txBody>
          <a:bodyPr anchorCtr="0" anchor="ctr" bIns="0" lIns="182875" spcFirstLastPara="1" rIns="182875" wrap="square" tIns="0">
            <a:noAutofit/>
          </a:bodyPr>
          <a:lstStyle/>
          <a:p>
            <a:pPr indent="0" lvl="0" marL="0" rtl="0" algn="l">
              <a:spcBef>
                <a:spcPts val="0"/>
              </a:spcBef>
              <a:spcAft>
                <a:spcPts val="0"/>
              </a:spcAft>
              <a:buNone/>
            </a:pPr>
            <a:r>
              <a:rPr lang="en"/>
              <a:t>Mentoring Session</a:t>
            </a:r>
            <a:endParaRPr/>
          </a:p>
        </p:txBody>
      </p:sp>
      <p:sp>
        <p:nvSpPr>
          <p:cNvPr id="730" name="Google Shape;730;p65"/>
          <p:cNvSpPr txBox="1"/>
          <p:nvPr>
            <p:ph idx="15" type="title"/>
          </p:nvPr>
        </p:nvSpPr>
        <p:spPr>
          <a:xfrm>
            <a:off x="6801875" y="1550625"/>
            <a:ext cx="1068000" cy="440700"/>
          </a:xfrm>
          <a:prstGeom prst="rect">
            <a:avLst/>
          </a:prstGeom>
        </p:spPr>
        <p:txBody>
          <a:bodyPr anchorCtr="0" anchor="t" bIns="0" lIns="182875" spcFirstLastPara="1" rIns="182875" wrap="square" tIns="0">
            <a:noAutofit/>
          </a:bodyPr>
          <a:lstStyle/>
          <a:p>
            <a:pPr indent="0" lvl="0" marL="0" rtl="0" algn="l">
              <a:spcBef>
                <a:spcPts val="0"/>
              </a:spcBef>
              <a:spcAft>
                <a:spcPts val="0"/>
              </a:spcAft>
              <a:buNone/>
            </a:pPr>
            <a:r>
              <a:rPr lang="en"/>
              <a:t>04</a:t>
            </a:r>
            <a:endParaRPr/>
          </a:p>
        </p:txBody>
      </p:sp>
      <p:pic>
        <p:nvPicPr>
          <p:cNvPr id="731" name="Google Shape;731;p65" title="MAA_Logo-CoreBlue.png"/>
          <p:cNvPicPr preferRelativeResize="0"/>
          <p:nvPr/>
        </p:nvPicPr>
        <p:blipFill>
          <a:blip r:embed="rId3">
            <a:alphaModFix/>
          </a:blip>
          <a:stretch>
            <a:fillRect/>
          </a:stretch>
        </p:blipFill>
        <p:spPr>
          <a:xfrm>
            <a:off x="8072800" y="4706007"/>
            <a:ext cx="526622" cy="248889"/>
          </a:xfrm>
          <a:prstGeom prst="rect">
            <a:avLst/>
          </a:prstGeom>
          <a:noFill/>
          <a:ln>
            <a:noFill/>
          </a:ln>
        </p:spPr>
      </p:pic>
      <p:pic>
        <p:nvPicPr>
          <p:cNvPr id="732" name="Google Shape;732;p65" title="slu-primary-blue-rgb.png"/>
          <p:cNvPicPr preferRelativeResize="0"/>
          <p:nvPr/>
        </p:nvPicPr>
        <p:blipFill>
          <a:blip r:embed="rId4">
            <a:alphaModFix/>
          </a:blip>
          <a:stretch>
            <a:fillRect/>
          </a:stretch>
        </p:blipFill>
        <p:spPr>
          <a:xfrm>
            <a:off x="8673816" y="4610100"/>
            <a:ext cx="350260" cy="440700"/>
          </a:xfrm>
          <a:prstGeom prst="rect">
            <a:avLst/>
          </a:prstGeom>
          <a:noFill/>
          <a:ln>
            <a:noFill/>
          </a:ln>
        </p:spPr>
      </p:pic>
      <p:sp>
        <p:nvSpPr>
          <p:cNvPr id="733" name="Google Shape;733;p65"/>
          <p:cNvSpPr/>
          <p:nvPr/>
        </p:nvSpPr>
        <p:spPr>
          <a:xfrm>
            <a:off x="1931027" y="1538575"/>
            <a:ext cx="203400" cy="192000"/>
          </a:xfrm>
          <a:prstGeom prst="ellipse">
            <a:avLst/>
          </a:prstGeom>
          <a:gradFill>
            <a:gsLst>
              <a:gs pos="0">
                <a:srgbClr val="51AB2A"/>
              </a:gs>
              <a:gs pos="100000">
                <a:srgbClr val="203E13"/>
              </a:gs>
            </a:gsLst>
            <a:path path="circle">
              <a:fillToRect b="50%" l="50%" r="50%" t="50%"/>
            </a:path>
            <a:tileRect/>
          </a:gradFill>
          <a:ln>
            <a:noFill/>
          </a:ln>
        </p:spPr>
        <p:txBody>
          <a:bodyPr anchorCtr="0" anchor="b"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Instrument Sans"/>
              <a:ea typeface="Instrument Sans"/>
              <a:cs typeface="Instrument Sans"/>
              <a:sym typeface="Instrument Sans"/>
            </a:endParaRPr>
          </a:p>
        </p:txBody>
      </p:sp>
      <p:sp>
        <p:nvSpPr>
          <p:cNvPr id="734" name="Google Shape;734;p65"/>
          <p:cNvSpPr/>
          <p:nvPr/>
        </p:nvSpPr>
        <p:spPr>
          <a:xfrm>
            <a:off x="4122527" y="1538588"/>
            <a:ext cx="203400" cy="192000"/>
          </a:xfrm>
          <a:prstGeom prst="ellipse">
            <a:avLst/>
          </a:prstGeom>
          <a:gradFill>
            <a:gsLst>
              <a:gs pos="0">
                <a:srgbClr val="DB0000"/>
              </a:gs>
              <a:gs pos="100000">
                <a:srgbClr val="540303"/>
              </a:gs>
            </a:gsLst>
            <a:path path="circle">
              <a:fillToRect b="50%" l="50%" r="50%" t="50%"/>
            </a:path>
            <a:tileRect/>
          </a:gradFill>
          <a:ln>
            <a:noFill/>
          </a:ln>
        </p:spPr>
        <p:txBody>
          <a:bodyPr anchorCtr="0" anchor="b"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Instrument Sans"/>
              <a:ea typeface="Instrument Sans"/>
              <a:cs typeface="Instrument Sans"/>
              <a:sym typeface="Instrument Sans"/>
            </a:endParaRPr>
          </a:p>
        </p:txBody>
      </p:sp>
      <p:sp>
        <p:nvSpPr>
          <p:cNvPr id="735" name="Google Shape;735;p65"/>
          <p:cNvSpPr/>
          <p:nvPr/>
        </p:nvSpPr>
        <p:spPr>
          <a:xfrm>
            <a:off x="6314014" y="1538563"/>
            <a:ext cx="203400" cy="192000"/>
          </a:xfrm>
          <a:prstGeom prst="ellipse">
            <a:avLst/>
          </a:prstGeom>
          <a:gradFill>
            <a:gsLst>
              <a:gs pos="0">
                <a:srgbClr val="FFC102"/>
              </a:gs>
              <a:gs pos="100000">
                <a:srgbClr val="795C04"/>
              </a:gs>
            </a:gsLst>
            <a:path path="circle">
              <a:fillToRect b="50%" l="50%" r="50%" t="50%"/>
            </a:path>
            <a:tileRect/>
          </a:gradFill>
          <a:ln>
            <a:noFill/>
          </a:ln>
        </p:spPr>
        <p:txBody>
          <a:bodyPr anchorCtr="0" anchor="b"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Instrument Sans"/>
              <a:ea typeface="Instrument Sans"/>
              <a:cs typeface="Instrument Sans"/>
              <a:sym typeface="Instrument Sans"/>
            </a:endParaRPr>
          </a:p>
        </p:txBody>
      </p:sp>
      <p:sp>
        <p:nvSpPr>
          <p:cNvPr id="736" name="Google Shape;736;p65"/>
          <p:cNvSpPr/>
          <p:nvPr/>
        </p:nvSpPr>
        <p:spPr>
          <a:xfrm>
            <a:off x="8525352" y="1538575"/>
            <a:ext cx="203400" cy="192000"/>
          </a:xfrm>
          <a:prstGeom prst="ellipse">
            <a:avLst/>
          </a:prstGeom>
          <a:gradFill>
            <a:gsLst>
              <a:gs pos="0">
                <a:srgbClr val="1076D2"/>
              </a:gs>
              <a:gs pos="100000">
                <a:srgbClr val="093053"/>
              </a:gs>
            </a:gsLst>
            <a:path path="circle">
              <a:fillToRect b="50%" l="50%" r="50%" t="50%"/>
            </a:path>
            <a:tileRect/>
          </a:gradFill>
          <a:ln>
            <a:noFill/>
          </a:ln>
        </p:spPr>
        <p:txBody>
          <a:bodyPr anchorCtr="0" anchor="b"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Instrument Sans"/>
              <a:ea typeface="Instrument Sans"/>
              <a:cs typeface="Instrument Sans"/>
              <a:sym typeface="Instrument Sans"/>
            </a:endParaRPr>
          </a:p>
        </p:txBody>
      </p:sp>
      <p:sp>
        <p:nvSpPr>
          <p:cNvPr id="737" name="Google Shape;737;p65"/>
          <p:cNvSpPr txBox="1"/>
          <p:nvPr>
            <p:ph idx="5" type="title"/>
          </p:nvPr>
        </p:nvSpPr>
        <p:spPr>
          <a:xfrm>
            <a:off x="2457100" y="1852075"/>
            <a:ext cx="2058600" cy="440700"/>
          </a:xfrm>
          <a:prstGeom prst="rect">
            <a:avLst/>
          </a:prstGeom>
        </p:spPr>
        <p:txBody>
          <a:bodyPr anchorCtr="0" anchor="ctr" bIns="0" lIns="182875" spcFirstLastPara="1" rIns="182875" wrap="square" tIns="0">
            <a:noAutofit/>
          </a:bodyPr>
          <a:lstStyle/>
          <a:p>
            <a:pPr indent="0" lvl="0" marL="0" rtl="0" algn="l">
              <a:spcBef>
                <a:spcPts val="0"/>
              </a:spcBef>
              <a:spcAft>
                <a:spcPts val="0"/>
              </a:spcAft>
              <a:buNone/>
            </a:pPr>
            <a:r>
              <a:rPr lang="en"/>
              <a:t>Workshop - Part II</a:t>
            </a:r>
            <a:endParaRPr/>
          </a:p>
        </p:txBody>
      </p:sp>
    </p:spTree>
  </p:cSld>
  <p:clrMapOvr>
    <a:masterClrMapping/>
  </p:clrMapOvr>
  <p:transition spd="med">
    <p:fade thruBlk="1"/>
  </p:transition>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1" name="Shape 741"/>
        <p:cNvGrpSpPr/>
        <p:nvPr/>
      </p:nvGrpSpPr>
      <p:grpSpPr>
        <a:xfrm>
          <a:off x="0" y="0"/>
          <a:ext cx="0" cy="0"/>
          <a:chOff x="0" y="0"/>
          <a:chExt cx="0" cy="0"/>
        </a:xfrm>
      </p:grpSpPr>
      <p:sp>
        <p:nvSpPr>
          <p:cNvPr id="742" name="Google Shape;742;p66"/>
          <p:cNvSpPr/>
          <p:nvPr/>
        </p:nvSpPr>
        <p:spPr>
          <a:xfrm>
            <a:off x="284700" y="3703425"/>
            <a:ext cx="4227300" cy="965100"/>
          </a:xfrm>
          <a:prstGeom prst="roundRect">
            <a:avLst>
              <a:gd fmla="val 11349"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Instrument Sans"/>
              <a:ea typeface="Instrument Sans"/>
              <a:cs typeface="Instrument Sans"/>
              <a:sym typeface="Instrument Sans"/>
            </a:endParaRPr>
          </a:p>
        </p:txBody>
      </p:sp>
      <p:sp>
        <p:nvSpPr>
          <p:cNvPr id="743" name="Google Shape;743;p66"/>
          <p:cNvSpPr txBox="1"/>
          <p:nvPr>
            <p:ph type="title"/>
          </p:nvPr>
        </p:nvSpPr>
        <p:spPr>
          <a:xfrm>
            <a:off x="291800" y="465200"/>
            <a:ext cx="5666400" cy="7851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Thank you</a:t>
            </a:r>
            <a:endParaRPr/>
          </a:p>
        </p:txBody>
      </p:sp>
      <p:sp>
        <p:nvSpPr>
          <p:cNvPr id="744" name="Google Shape;744;p66"/>
          <p:cNvSpPr txBox="1"/>
          <p:nvPr>
            <p:ph idx="1" type="subTitle"/>
          </p:nvPr>
        </p:nvSpPr>
        <p:spPr>
          <a:xfrm>
            <a:off x="1416800" y="3864575"/>
            <a:ext cx="2908800" cy="6501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2400">
                <a:highlight>
                  <a:schemeClr val="dk2"/>
                </a:highlight>
              </a:rPr>
              <a:t>Questions?</a:t>
            </a:r>
            <a:r>
              <a:rPr lang="en" sz="2400"/>
              <a:t>  </a:t>
            </a:r>
            <a:endParaRPr sz="2400"/>
          </a:p>
        </p:txBody>
      </p:sp>
      <p:pic>
        <p:nvPicPr>
          <p:cNvPr descr="Q and A Written On A Keyboard Button (Provided by Getty Images)" id="745" name="Google Shape;745;p66"/>
          <p:cNvPicPr preferRelativeResize="0"/>
          <p:nvPr>
            <p:ph idx="2" type="pic"/>
          </p:nvPr>
        </p:nvPicPr>
        <p:blipFill rotWithShape="1">
          <a:blip r:embed="rId3">
            <a:alphaModFix/>
          </a:blip>
          <a:srcRect b="0" l="16675" r="16675" t="0"/>
          <a:stretch/>
        </p:blipFill>
        <p:spPr>
          <a:xfrm>
            <a:off x="598225" y="3900375"/>
            <a:ext cx="571200" cy="571200"/>
          </a:xfrm>
          <a:prstGeom prst="ellipse">
            <a:avLst/>
          </a:prstGeom>
        </p:spPr>
      </p:pic>
      <p:pic>
        <p:nvPicPr>
          <p:cNvPr id="746" name="Google Shape;746;p66" title="MAA_Logo-CoreBlue.png"/>
          <p:cNvPicPr preferRelativeResize="0"/>
          <p:nvPr/>
        </p:nvPicPr>
        <p:blipFill>
          <a:blip r:embed="rId4">
            <a:alphaModFix/>
          </a:blip>
          <a:stretch>
            <a:fillRect/>
          </a:stretch>
        </p:blipFill>
        <p:spPr>
          <a:xfrm>
            <a:off x="7467025" y="4452753"/>
            <a:ext cx="861980" cy="431700"/>
          </a:xfrm>
          <a:prstGeom prst="rect">
            <a:avLst/>
          </a:prstGeom>
          <a:noFill/>
          <a:ln>
            <a:noFill/>
          </a:ln>
        </p:spPr>
      </p:pic>
      <p:pic>
        <p:nvPicPr>
          <p:cNvPr id="747" name="Google Shape;747;p66" title="slu-primary-blue-rgb.png"/>
          <p:cNvPicPr preferRelativeResize="0"/>
          <p:nvPr/>
        </p:nvPicPr>
        <p:blipFill>
          <a:blip r:embed="rId5">
            <a:alphaModFix/>
          </a:blip>
          <a:stretch>
            <a:fillRect/>
          </a:stretch>
        </p:blipFill>
        <p:spPr>
          <a:xfrm>
            <a:off x="8450775" y="4286400"/>
            <a:ext cx="573304" cy="764400"/>
          </a:xfrm>
          <a:prstGeom prst="rect">
            <a:avLst/>
          </a:prstGeom>
          <a:noFill/>
          <a:ln>
            <a:noFill/>
          </a:ln>
        </p:spPr>
      </p:pic>
      <p:pic>
        <p:nvPicPr>
          <p:cNvPr descr="the wise do not seek answers but refine their questions written on a poster (Provided by Tenor)" id="748" name="Google Shape;748;p66"/>
          <p:cNvPicPr preferRelativeResize="0"/>
          <p:nvPr/>
        </p:nvPicPr>
        <p:blipFill>
          <a:blip r:embed="rId6">
            <a:alphaModFix/>
          </a:blip>
          <a:stretch>
            <a:fillRect/>
          </a:stretch>
        </p:blipFill>
        <p:spPr>
          <a:xfrm>
            <a:off x="4954563" y="1250300"/>
            <a:ext cx="3694564" cy="3101075"/>
          </a:xfrm>
          <a:prstGeom prst="rect">
            <a:avLst/>
          </a:prstGeom>
          <a:noFill/>
          <a:ln>
            <a:noFill/>
          </a:ln>
        </p:spPr>
      </p:pic>
      <p:pic>
        <p:nvPicPr>
          <p:cNvPr descr="a cartoon character wearing sunglasses and a shirt that says zhot (Provided by Tenor)" id="749" name="Google Shape;749;p66"/>
          <p:cNvPicPr preferRelativeResize="0"/>
          <p:nvPr/>
        </p:nvPicPr>
        <p:blipFill>
          <a:blip r:embed="rId7">
            <a:alphaModFix/>
          </a:blip>
          <a:stretch>
            <a:fillRect/>
          </a:stretch>
        </p:blipFill>
        <p:spPr>
          <a:xfrm>
            <a:off x="1169425" y="1402700"/>
            <a:ext cx="2148325" cy="21483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100000">
              <a:srgbClr val="FFE599"/>
            </a:gs>
          </a:gsLst>
          <a:path path="circle">
            <a:fillToRect b="100%" r="100%"/>
          </a:path>
          <a:tileRect l="-100%" t="-100%"/>
        </a:gradFill>
      </p:bgPr>
    </p:bg>
    <p:spTree>
      <p:nvGrpSpPr>
        <p:cNvPr id="466" name="Shape 466"/>
        <p:cNvGrpSpPr/>
        <p:nvPr/>
      </p:nvGrpSpPr>
      <p:grpSpPr>
        <a:xfrm>
          <a:off x="0" y="0"/>
          <a:ext cx="0" cy="0"/>
          <a:chOff x="0" y="0"/>
          <a:chExt cx="0" cy="0"/>
        </a:xfrm>
      </p:grpSpPr>
      <p:sp>
        <p:nvSpPr>
          <p:cNvPr id="467" name="Google Shape;467;p52"/>
          <p:cNvSpPr txBox="1"/>
          <p:nvPr>
            <p:ph idx="2" type="subTitle"/>
          </p:nvPr>
        </p:nvSpPr>
        <p:spPr>
          <a:xfrm>
            <a:off x="6890875" y="284400"/>
            <a:ext cx="1965900" cy="192000"/>
          </a:xfrm>
          <a:prstGeom prst="rect">
            <a:avLst/>
          </a:prstGeom>
        </p:spPr>
        <p:txBody>
          <a:bodyPr anchorCtr="0" anchor="t" bIns="0" lIns="0" spcFirstLastPara="1" rIns="0" wrap="square" tIns="0">
            <a:noAutofit/>
          </a:bodyPr>
          <a:lstStyle/>
          <a:p>
            <a:pPr indent="0" lvl="0" marL="0" rtl="0" algn="r">
              <a:spcBef>
                <a:spcPts val="0"/>
              </a:spcBef>
              <a:spcAft>
                <a:spcPts val="0"/>
              </a:spcAft>
              <a:buNone/>
            </a:pPr>
            <a:r>
              <a:rPr lang="en">
                <a:solidFill>
                  <a:schemeClr val="lt1"/>
                </a:solidFill>
              </a:rPr>
              <a:t>Summer 2025</a:t>
            </a:r>
            <a:endParaRPr>
              <a:solidFill>
                <a:schemeClr val="lt1"/>
              </a:solidFill>
            </a:endParaRPr>
          </a:p>
        </p:txBody>
      </p:sp>
      <p:sp>
        <p:nvSpPr>
          <p:cNvPr id="468" name="Google Shape;468;p52"/>
          <p:cNvSpPr txBox="1"/>
          <p:nvPr>
            <p:ph idx="3" type="body"/>
          </p:nvPr>
        </p:nvSpPr>
        <p:spPr>
          <a:xfrm>
            <a:off x="323700" y="1030500"/>
            <a:ext cx="5760600" cy="40203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sz="1700"/>
          </a:p>
          <a:p>
            <a:pPr indent="-381000" lvl="0" marL="457200" rtl="0" algn="l">
              <a:lnSpc>
                <a:spcPct val="100000"/>
              </a:lnSpc>
              <a:spcBef>
                <a:spcPts val="0"/>
              </a:spcBef>
              <a:spcAft>
                <a:spcPts val="0"/>
              </a:spcAft>
              <a:buClr>
                <a:srgbClr val="000000"/>
              </a:buClr>
              <a:buSzPts val="2400"/>
              <a:buFont typeface="Lora"/>
              <a:buAutoNum type="arabicPeriod"/>
            </a:pPr>
            <a:r>
              <a:rPr lang="en" sz="2400">
                <a:solidFill>
                  <a:srgbClr val="000000"/>
                </a:solidFill>
                <a:latin typeface="Lora"/>
                <a:ea typeface="Lora"/>
                <a:cs typeface="Lora"/>
                <a:sym typeface="Lora"/>
              </a:rPr>
              <a:t>Share talk time</a:t>
            </a:r>
            <a:endParaRPr sz="2400">
              <a:solidFill>
                <a:srgbClr val="000000"/>
              </a:solidFill>
              <a:latin typeface="Lora"/>
              <a:ea typeface="Lora"/>
              <a:cs typeface="Lora"/>
              <a:sym typeface="Lora"/>
            </a:endParaRPr>
          </a:p>
          <a:p>
            <a:pPr indent="-381000" lvl="0" marL="457200" rtl="0" algn="l">
              <a:lnSpc>
                <a:spcPct val="100000"/>
              </a:lnSpc>
              <a:spcBef>
                <a:spcPts val="0"/>
              </a:spcBef>
              <a:spcAft>
                <a:spcPts val="0"/>
              </a:spcAft>
              <a:buClr>
                <a:srgbClr val="000000"/>
              </a:buClr>
              <a:buSzPts val="2400"/>
              <a:buFont typeface="Lora"/>
              <a:buAutoNum type="arabicPeriod"/>
            </a:pPr>
            <a:r>
              <a:rPr lang="en" sz="2400">
                <a:solidFill>
                  <a:srgbClr val="000000"/>
                </a:solidFill>
                <a:latin typeface="Lora"/>
                <a:ea typeface="Lora"/>
                <a:cs typeface="Lora"/>
                <a:sym typeface="Lora"/>
              </a:rPr>
              <a:t>Listen to understand </a:t>
            </a:r>
            <a:endParaRPr sz="2400">
              <a:solidFill>
                <a:srgbClr val="000000"/>
              </a:solidFill>
              <a:latin typeface="Lora"/>
              <a:ea typeface="Lora"/>
              <a:cs typeface="Lora"/>
              <a:sym typeface="Lora"/>
            </a:endParaRPr>
          </a:p>
          <a:p>
            <a:pPr indent="-381000" lvl="0" marL="457200" rtl="0" algn="l">
              <a:lnSpc>
                <a:spcPct val="100000"/>
              </a:lnSpc>
              <a:spcBef>
                <a:spcPts val="0"/>
              </a:spcBef>
              <a:spcAft>
                <a:spcPts val="0"/>
              </a:spcAft>
              <a:buClr>
                <a:srgbClr val="000000"/>
              </a:buClr>
              <a:buSzPts val="2400"/>
              <a:buFont typeface="Lora"/>
              <a:buAutoNum type="arabicPeriod"/>
            </a:pPr>
            <a:r>
              <a:rPr lang="en" sz="2400">
                <a:solidFill>
                  <a:srgbClr val="000000"/>
                </a:solidFill>
                <a:latin typeface="Lora"/>
                <a:ea typeface="Lora"/>
                <a:cs typeface="Lora"/>
                <a:sym typeface="Lora"/>
              </a:rPr>
              <a:t>Everyone has expertise</a:t>
            </a:r>
            <a:endParaRPr sz="2400">
              <a:solidFill>
                <a:srgbClr val="000000"/>
              </a:solidFill>
              <a:latin typeface="Lora"/>
              <a:ea typeface="Lora"/>
              <a:cs typeface="Lora"/>
              <a:sym typeface="Lora"/>
            </a:endParaRPr>
          </a:p>
          <a:p>
            <a:pPr indent="-381000" lvl="0" marL="457200" rtl="0" algn="l">
              <a:lnSpc>
                <a:spcPct val="100000"/>
              </a:lnSpc>
              <a:spcBef>
                <a:spcPts val="0"/>
              </a:spcBef>
              <a:spcAft>
                <a:spcPts val="0"/>
              </a:spcAft>
              <a:buClr>
                <a:srgbClr val="000000"/>
              </a:buClr>
              <a:buSzPts val="2400"/>
              <a:buFont typeface="Lora"/>
              <a:buAutoNum type="arabicPeriod"/>
            </a:pPr>
            <a:r>
              <a:rPr lang="en" sz="2400">
                <a:solidFill>
                  <a:srgbClr val="000000"/>
                </a:solidFill>
                <a:latin typeface="Lora"/>
                <a:ea typeface="Lora"/>
                <a:cs typeface="Lora"/>
                <a:sym typeface="Lora"/>
              </a:rPr>
              <a:t>Be present*</a:t>
            </a:r>
            <a:endParaRPr sz="2400">
              <a:solidFill>
                <a:srgbClr val="000000"/>
              </a:solidFill>
              <a:latin typeface="Lora"/>
              <a:ea typeface="Lora"/>
              <a:cs typeface="Lora"/>
              <a:sym typeface="Lora"/>
            </a:endParaRPr>
          </a:p>
          <a:p>
            <a:pPr indent="-381000" lvl="0" marL="457200" rtl="0" algn="l">
              <a:lnSpc>
                <a:spcPct val="100000"/>
              </a:lnSpc>
              <a:spcBef>
                <a:spcPts val="0"/>
              </a:spcBef>
              <a:spcAft>
                <a:spcPts val="0"/>
              </a:spcAft>
              <a:buClr>
                <a:srgbClr val="000000"/>
              </a:buClr>
              <a:buSzPts val="2400"/>
              <a:buFont typeface="Lora"/>
              <a:buAutoNum type="arabicPeriod"/>
            </a:pPr>
            <a:r>
              <a:rPr lang="en" sz="2400">
                <a:solidFill>
                  <a:srgbClr val="000000"/>
                </a:solidFill>
                <a:latin typeface="Lora"/>
                <a:ea typeface="Lora"/>
                <a:cs typeface="Lora"/>
                <a:sym typeface="Lora"/>
              </a:rPr>
              <a:t>Critique ideas, not people</a:t>
            </a:r>
            <a:endParaRPr sz="2400">
              <a:solidFill>
                <a:srgbClr val="000000"/>
              </a:solidFill>
              <a:latin typeface="Lora"/>
              <a:ea typeface="Lora"/>
              <a:cs typeface="Lora"/>
              <a:sym typeface="Lora"/>
            </a:endParaRPr>
          </a:p>
          <a:p>
            <a:pPr indent="-381000" lvl="0" marL="457200" rtl="0" algn="l">
              <a:lnSpc>
                <a:spcPct val="100000"/>
              </a:lnSpc>
              <a:spcBef>
                <a:spcPts val="0"/>
              </a:spcBef>
              <a:spcAft>
                <a:spcPts val="0"/>
              </a:spcAft>
              <a:buClr>
                <a:srgbClr val="000000"/>
              </a:buClr>
              <a:buSzPts val="2400"/>
              <a:buFont typeface="Lora"/>
              <a:buAutoNum type="arabicPeriod"/>
            </a:pPr>
            <a:r>
              <a:rPr lang="en" sz="2400">
                <a:solidFill>
                  <a:srgbClr val="000000"/>
                </a:solidFill>
                <a:latin typeface="Lora"/>
                <a:ea typeface="Lora"/>
                <a:cs typeface="Lora"/>
                <a:sym typeface="Lora"/>
              </a:rPr>
              <a:t>Embrace discomfort</a:t>
            </a:r>
            <a:endParaRPr sz="2400">
              <a:solidFill>
                <a:srgbClr val="000000"/>
              </a:solidFill>
              <a:latin typeface="Lora"/>
              <a:ea typeface="Lora"/>
              <a:cs typeface="Lora"/>
              <a:sym typeface="Lora"/>
            </a:endParaRPr>
          </a:p>
          <a:p>
            <a:pPr indent="-381000" lvl="0" marL="457200" rtl="0" algn="l">
              <a:lnSpc>
                <a:spcPct val="100000"/>
              </a:lnSpc>
              <a:spcBef>
                <a:spcPts val="0"/>
              </a:spcBef>
              <a:spcAft>
                <a:spcPts val="0"/>
              </a:spcAft>
              <a:buClr>
                <a:srgbClr val="000000"/>
              </a:buClr>
              <a:buSzPts val="2400"/>
              <a:buFont typeface="Lora"/>
              <a:buAutoNum type="arabicPeriod"/>
            </a:pPr>
            <a:r>
              <a:rPr lang="en" sz="2400">
                <a:solidFill>
                  <a:srgbClr val="000000"/>
                </a:solidFill>
                <a:latin typeface="Lora"/>
                <a:ea typeface="Lora"/>
                <a:cs typeface="Lora"/>
                <a:sym typeface="Lora"/>
              </a:rPr>
              <a:t>Treat everyone with respect</a:t>
            </a:r>
            <a:endParaRPr sz="2400">
              <a:solidFill>
                <a:srgbClr val="000000"/>
              </a:solidFill>
              <a:latin typeface="Lora"/>
              <a:ea typeface="Lora"/>
              <a:cs typeface="Lora"/>
              <a:sym typeface="Lora"/>
            </a:endParaRPr>
          </a:p>
          <a:p>
            <a:pPr indent="-381000" lvl="0" marL="457200" rtl="0" algn="l">
              <a:lnSpc>
                <a:spcPct val="100000"/>
              </a:lnSpc>
              <a:spcBef>
                <a:spcPts val="0"/>
              </a:spcBef>
              <a:spcAft>
                <a:spcPts val="0"/>
              </a:spcAft>
              <a:buClr>
                <a:srgbClr val="000000"/>
              </a:buClr>
              <a:buSzPts val="2400"/>
              <a:buFont typeface="Lora"/>
              <a:buAutoNum type="arabicPeriod"/>
            </a:pPr>
            <a:r>
              <a:rPr lang="en" sz="2400">
                <a:solidFill>
                  <a:srgbClr val="000000"/>
                </a:solidFill>
                <a:latin typeface="Lora"/>
                <a:ea typeface="Lora"/>
                <a:cs typeface="Lora"/>
                <a:sym typeface="Lora"/>
              </a:rPr>
              <a:t>Normalize time to think / process</a:t>
            </a:r>
            <a:endParaRPr sz="2400">
              <a:solidFill>
                <a:srgbClr val="000000"/>
              </a:solidFill>
              <a:latin typeface="Lora"/>
              <a:ea typeface="Lora"/>
              <a:cs typeface="Lora"/>
              <a:sym typeface="Lora"/>
            </a:endParaRPr>
          </a:p>
          <a:p>
            <a:pPr indent="-381000" lvl="0" marL="457200" rtl="0" algn="l">
              <a:lnSpc>
                <a:spcPct val="100000"/>
              </a:lnSpc>
              <a:spcBef>
                <a:spcPts val="0"/>
              </a:spcBef>
              <a:spcAft>
                <a:spcPts val="0"/>
              </a:spcAft>
              <a:buClr>
                <a:srgbClr val="000000"/>
              </a:buClr>
              <a:buSzPts val="2400"/>
              <a:buFont typeface="Lora"/>
              <a:buAutoNum type="arabicPeriod"/>
            </a:pPr>
            <a:r>
              <a:rPr lang="en" sz="2400">
                <a:solidFill>
                  <a:srgbClr val="000000"/>
                </a:solidFill>
                <a:latin typeface="Lora"/>
                <a:ea typeface="Lora"/>
                <a:cs typeface="Lora"/>
                <a:sym typeface="Lora"/>
              </a:rPr>
              <a:t>others? changes?</a:t>
            </a:r>
            <a:endParaRPr sz="1700">
              <a:latin typeface="Lora"/>
              <a:ea typeface="Lora"/>
              <a:cs typeface="Lora"/>
              <a:sym typeface="Lora"/>
            </a:endParaRPr>
          </a:p>
          <a:p>
            <a:pPr indent="0" lvl="0" marL="457200" rtl="0" algn="l">
              <a:spcBef>
                <a:spcPts val="0"/>
              </a:spcBef>
              <a:spcAft>
                <a:spcPts val="0"/>
              </a:spcAft>
              <a:buNone/>
            </a:pPr>
            <a:r>
              <a:t/>
            </a:r>
            <a:endParaRPr sz="1800"/>
          </a:p>
          <a:p>
            <a:pPr indent="0" lvl="0" marL="0" rtl="0" algn="l">
              <a:spcBef>
                <a:spcPts val="0"/>
              </a:spcBef>
              <a:spcAft>
                <a:spcPts val="0"/>
              </a:spcAft>
              <a:buNone/>
            </a:pPr>
            <a:r>
              <a:rPr lang="en" sz="1800">
                <a:latin typeface="Instrument Sans Medium"/>
                <a:ea typeface="Instrument Sans Medium"/>
                <a:cs typeface="Instrument Sans Medium"/>
                <a:sym typeface="Instrument Sans Medium"/>
              </a:rPr>
              <a:t>Let’s make a list for our program together!</a:t>
            </a:r>
            <a:endParaRPr sz="1800">
              <a:latin typeface="Instrument Sans Medium"/>
              <a:ea typeface="Instrument Sans Medium"/>
              <a:cs typeface="Instrument Sans Medium"/>
              <a:sym typeface="Instrument Sans Medium"/>
            </a:endParaRPr>
          </a:p>
        </p:txBody>
      </p:sp>
      <p:sp>
        <p:nvSpPr>
          <p:cNvPr id="469" name="Google Shape;469;p52"/>
          <p:cNvSpPr txBox="1"/>
          <p:nvPr>
            <p:ph idx="1" type="subTitle"/>
          </p:nvPr>
        </p:nvSpPr>
        <p:spPr>
          <a:xfrm>
            <a:off x="284700" y="284400"/>
            <a:ext cx="3902400" cy="192000"/>
          </a:xfrm>
          <a:prstGeom prst="rect">
            <a:avLst/>
          </a:prstGeom>
        </p:spPr>
        <p:txBody>
          <a:bodyPr anchorCtr="0" anchor="t" bIns="0" lIns="0" spcFirstLastPara="1" rIns="0" wrap="square" tIns="0">
            <a:noAutofit/>
          </a:bodyPr>
          <a:lstStyle/>
          <a:p>
            <a:pPr indent="0" lvl="0" marL="0" rtl="0" algn="l">
              <a:lnSpc>
                <a:spcPct val="90000"/>
              </a:lnSpc>
              <a:spcBef>
                <a:spcPts val="0"/>
              </a:spcBef>
              <a:spcAft>
                <a:spcPts val="0"/>
              </a:spcAft>
              <a:buNone/>
            </a:pPr>
            <a:r>
              <a:rPr lang="en" sz="800">
                <a:solidFill>
                  <a:schemeClr val="lt1"/>
                </a:solidFill>
                <a:latin typeface="Red Hat Display"/>
                <a:ea typeface="Red Hat Display"/>
                <a:cs typeface="Red Hat Display"/>
                <a:sym typeface="Red Hat Display"/>
              </a:rPr>
              <a:t>The Statistics and Research Summer Program at Saint Louis University (STARS@SLU)</a:t>
            </a:r>
            <a:endParaRPr sz="800">
              <a:solidFill>
                <a:schemeClr val="lt1"/>
              </a:solidFill>
              <a:latin typeface="Red Hat Display"/>
              <a:ea typeface="Red Hat Display"/>
              <a:cs typeface="Red Hat Display"/>
              <a:sym typeface="Red Hat Display"/>
            </a:endParaRPr>
          </a:p>
          <a:p>
            <a:pPr indent="0" lvl="0" marL="0" rtl="0" algn="l">
              <a:spcBef>
                <a:spcPts val="0"/>
              </a:spcBef>
              <a:spcAft>
                <a:spcPts val="0"/>
              </a:spcAft>
              <a:buNone/>
            </a:pPr>
            <a:r>
              <a:t/>
            </a:r>
            <a:endParaRPr/>
          </a:p>
        </p:txBody>
      </p:sp>
      <p:sp>
        <p:nvSpPr>
          <p:cNvPr id="470" name="Google Shape;470;p52"/>
          <p:cNvSpPr txBox="1"/>
          <p:nvPr/>
        </p:nvSpPr>
        <p:spPr>
          <a:xfrm>
            <a:off x="323700" y="476400"/>
            <a:ext cx="4962600" cy="554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500">
                <a:solidFill>
                  <a:schemeClr val="lt1"/>
                </a:solidFill>
                <a:latin typeface="Instrument Sans Medium"/>
                <a:ea typeface="Instrument Sans Medium"/>
                <a:cs typeface="Instrument Sans Medium"/>
                <a:sym typeface="Instrument Sans Medium"/>
              </a:rPr>
              <a:t>Program Norms</a:t>
            </a:r>
            <a:endParaRPr sz="2500">
              <a:solidFill>
                <a:schemeClr val="lt1"/>
              </a:solidFill>
              <a:latin typeface="Instrument Sans Medium"/>
              <a:ea typeface="Instrument Sans Medium"/>
              <a:cs typeface="Instrument Sans Medium"/>
              <a:sym typeface="Instrument Sans Medium"/>
            </a:endParaRPr>
          </a:p>
        </p:txBody>
      </p:sp>
      <p:pic>
        <p:nvPicPr>
          <p:cNvPr id="471" name="Google Shape;471;p52" title="Padlet-Program Norms.png"/>
          <p:cNvPicPr preferRelativeResize="0"/>
          <p:nvPr/>
        </p:nvPicPr>
        <p:blipFill>
          <a:blip r:embed="rId3">
            <a:alphaModFix/>
          </a:blip>
          <a:stretch>
            <a:fillRect/>
          </a:stretch>
        </p:blipFill>
        <p:spPr>
          <a:xfrm>
            <a:off x="5924743" y="918301"/>
            <a:ext cx="2932031" cy="2932063"/>
          </a:xfrm>
          <a:prstGeom prst="rect">
            <a:avLst/>
          </a:prstGeom>
          <a:noFill/>
          <a:ln>
            <a:noFill/>
          </a:ln>
        </p:spPr>
      </p:pic>
      <p:pic>
        <p:nvPicPr>
          <p:cNvPr id="472" name="Google Shape;472;p52" title="MAA_Logo-CoreBlue.png"/>
          <p:cNvPicPr preferRelativeResize="0"/>
          <p:nvPr/>
        </p:nvPicPr>
        <p:blipFill>
          <a:blip r:embed="rId4">
            <a:alphaModFix/>
          </a:blip>
          <a:stretch>
            <a:fillRect/>
          </a:stretch>
        </p:blipFill>
        <p:spPr>
          <a:xfrm>
            <a:off x="7467025" y="4452753"/>
            <a:ext cx="861980" cy="431700"/>
          </a:xfrm>
          <a:prstGeom prst="rect">
            <a:avLst/>
          </a:prstGeom>
          <a:noFill/>
          <a:ln>
            <a:noFill/>
          </a:ln>
        </p:spPr>
      </p:pic>
      <p:pic>
        <p:nvPicPr>
          <p:cNvPr id="473" name="Google Shape;473;p52" title="slu-primary-blue-rgb.png"/>
          <p:cNvPicPr preferRelativeResize="0"/>
          <p:nvPr/>
        </p:nvPicPr>
        <p:blipFill>
          <a:blip r:embed="rId5">
            <a:alphaModFix/>
          </a:blip>
          <a:stretch>
            <a:fillRect/>
          </a:stretch>
        </p:blipFill>
        <p:spPr>
          <a:xfrm>
            <a:off x="8450775" y="4286400"/>
            <a:ext cx="573304" cy="764400"/>
          </a:xfrm>
          <a:prstGeom prst="rect">
            <a:avLst/>
          </a:prstGeom>
          <a:noFill/>
          <a:ln>
            <a:noFill/>
          </a:ln>
        </p:spPr>
      </p:pic>
    </p:spTree>
  </p:cSld>
  <p:clrMapOvr>
    <a:masterClrMapping/>
  </p:clrMapOvr>
  <p:transition spd="med">
    <p:fade thruBlk="1"/>
  </p:transition>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E599"/>
            </a:gs>
            <a:gs pos="100000">
              <a:srgbClr val="737373"/>
            </a:gs>
          </a:gsLst>
          <a:path path="circle">
            <a:fillToRect l="100%" t="100%"/>
          </a:path>
          <a:tileRect b="-100%" r="-100%"/>
        </a:gradFill>
      </p:bgPr>
    </p:bg>
    <p:spTree>
      <p:nvGrpSpPr>
        <p:cNvPr id="477" name="Shape 477"/>
        <p:cNvGrpSpPr/>
        <p:nvPr/>
      </p:nvGrpSpPr>
      <p:grpSpPr>
        <a:xfrm>
          <a:off x="0" y="0"/>
          <a:ext cx="0" cy="0"/>
          <a:chOff x="0" y="0"/>
          <a:chExt cx="0" cy="0"/>
        </a:xfrm>
      </p:grpSpPr>
      <p:sp>
        <p:nvSpPr>
          <p:cNvPr id="478" name="Google Shape;478;p53"/>
          <p:cNvSpPr/>
          <p:nvPr/>
        </p:nvSpPr>
        <p:spPr>
          <a:xfrm>
            <a:off x="285900" y="1726625"/>
            <a:ext cx="8572200" cy="2346900"/>
          </a:xfrm>
          <a:prstGeom prst="roundRect">
            <a:avLst>
              <a:gd fmla="val 11349" name="adj"/>
            </a:avLst>
          </a:prstGeom>
          <a:gradFill>
            <a:gsLst>
              <a:gs pos="0">
                <a:srgbClr val="FFFFFF"/>
              </a:gs>
              <a:gs pos="100000">
                <a:srgbClr val="B3B3B3"/>
              </a:gs>
            </a:gsLst>
            <a:path path="circle">
              <a:fillToRect b="50%" l="50%" r="50%" t="50%"/>
            </a:path>
            <a:tileRect/>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highlight>
                <a:schemeClr val="dk2"/>
              </a:highlight>
              <a:latin typeface="Instrument Sans"/>
              <a:ea typeface="Instrument Sans"/>
              <a:cs typeface="Instrument Sans"/>
              <a:sym typeface="Instrument Sans"/>
            </a:endParaRPr>
          </a:p>
        </p:txBody>
      </p:sp>
      <p:sp>
        <p:nvSpPr>
          <p:cNvPr id="479" name="Google Shape;479;p53"/>
          <p:cNvSpPr txBox="1"/>
          <p:nvPr>
            <p:ph type="title"/>
          </p:nvPr>
        </p:nvSpPr>
        <p:spPr>
          <a:xfrm>
            <a:off x="292597" y="474750"/>
            <a:ext cx="6390300" cy="498600"/>
          </a:xfrm>
          <a:prstGeom prst="rect">
            <a:avLst/>
          </a:prstGeom>
        </p:spPr>
        <p:txBody>
          <a:bodyPr anchorCtr="0" anchor="b" bIns="0" lIns="0" spcFirstLastPara="1" rIns="0" wrap="square" tIns="0">
            <a:noAutofit/>
          </a:bodyPr>
          <a:lstStyle/>
          <a:p>
            <a:pPr indent="0" lvl="0" marL="0" rtl="0" algn="l">
              <a:lnSpc>
                <a:spcPct val="85000"/>
              </a:lnSpc>
              <a:spcBef>
                <a:spcPts val="0"/>
              </a:spcBef>
              <a:spcAft>
                <a:spcPts val="0"/>
              </a:spcAft>
              <a:buNone/>
            </a:pPr>
            <a:r>
              <a:rPr lang="en" sz="2500"/>
              <a:t>Getting to know each other</a:t>
            </a:r>
            <a:endParaRPr sz="2500"/>
          </a:p>
        </p:txBody>
      </p:sp>
      <p:sp>
        <p:nvSpPr>
          <p:cNvPr id="480" name="Google Shape;480;p53"/>
          <p:cNvSpPr txBox="1"/>
          <p:nvPr>
            <p:ph idx="17" type="subTitle"/>
          </p:nvPr>
        </p:nvSpPr>
        <p:spPr>
          <a:xfrm>
            <a:off x="6890875" y="284400"/>
            <a:ext cx="1965900" cy="192000"/>
          </a:xfrm>
          <a:prstGeom prst="rect">
            <a:avLst/>
          </a:prstGeom>
        </p:spPr>
        <p:txBody>
          <a:bodyPr anchorCtr="0" anchor="t" bIns="0" lIns="0" spcFirstLastPara="1" rIns="0" wrap="square" tIns="0">
            <a:noAutofit/>
          </a:bodyPr>
          <a:lstStyle/>
          <a:p>
            <a:pPr indent="0" lvl="0" marL="0" rtl="0" algn="r">
              <a:spcBef>
                <a:spcPts val="0"/>
              </a:spcBef>
              <a:spcAft>
                <a:spcPts val="0"/>
              </a:spcAft>
              <a:buNone/>
            </a:pPr>
            <a:r>
              <a:rPr lang="en">
                <a:solidFill>
                  <a:schemeClr val="lt1"/>
                </a:solidFill>
              </a:rPr>
              <a:t>Summer 2025</a:t>
            </a:r>
            <a:endParaRPr>
              <a:solidFill>
                <a:schemeClr val="lt1"/>
              </a:solidFill>
            </a:endParaRPr>
          </a:p>
        </p:txBody>
      </p:sp>
      <p:sp>
        <p:nvSpPr>
          <p:cNvPr id="481" name="Google Shape;481;p53"/>
          <p:cNvSpPr/>
          <p:nvPr/>
        </p:nvSpPr>
        <p:spPr>
          <a:xfrm>
            <a:off x="507890" y="1971449"/>
            <a:ext cx="1052400" cy="12522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Instrument Sans"/>
              <a:ea typeface="Instrument Sans"/>
              <a:cs typeface="Instrument Sans"/>
              <a:sym typeface="Instrument Sans"/>
            </a:endParaRPr>
          </a:p>
        </p:txBody>
      </p:sp>
      <p:pic>
        <p:nvPicPr>
          <p:cNvPr id="482" name="Google Shape;482;p53" title="Ozlem-Ugurlu.jpg"/>
          <p:cNvPicPr preferRelativeResize="0"/>
          <p:nvPr>
            <p:ph idx="2" type="pic"/>
          </p:nvPr>
        </p:nvPicPr>
        <p:blipFill rotWithShape="1">
          <a:blip r:embed="rId3">
            <a:alphaModFix/>
          </a:blip>
          <a:srcRect b="29" l="0" r="0" t="19"/>
          <a:stretch/>
        </p:blipFill>
        <p:spPr>
          <a:xfrm>
            <a:off x="488847" y="1956950"/>
            <a:ext cx="1054500" cy="1254600"/>
          </a:xfrm>
          <a:prstGeom prst="ellipse">
            <a:avLst/>
          </a:prstGeom>
        </p:spPr>
      </p:pic>
      <p:sp>
        <p:nvSpPr>
          <p:cNvPr id="483" name="Google Shape;483;p53"/>
          <p:cNvSpPr txBox="1"/>
          <p:nvPr>
            <p:ph idx="1" type="body"/>
          </p:nvPr>
        </p:nvSpPr>
        <p:spPr>
          <a:xfrm>
            <a:off x="487125" y="3338201"/>
            <a:ext cx="1054500" cy="5904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Özlem Uğurlu</a:t>
            </a:r>
            <a:endParaRPr/>
          </a:p>
          <a:p>
            <a:pPr indent="0" lvl="0" marL="0" rtl="0" algn="ctr">
              <a:spcBef>
                <a:spcPts val="0"/>
              </a:spcBef>
              <a:spcAft>
                <a:spcPts val="0"/>
              </a:spcAft>
              <a:buNone/>
            </a:pPr>
            <a:r>
              <a:rPr i="1" lang="en" sz="800"/>
              <a:t>Director</a:t>
            </a:r>
            <a:endParaRPr i="1" sz="800"/>
          </a:p>
        </p:txBody>
      </p:sp>
      <p:sp>
        <p:nvSpPr>
          <p:cNvPr id="484" name="Google Shape;484;p53"/>
          <p:cNvSpPr txBox="1"/>
          <p:nvPr>
            <p:ph idx="8" type="body"/>
          </p:nvPr>
        </p:nvSpPr>
        <p:spPr>
          <a:xfrm>
            <a:off x="1666193" y="3338201"/>
            <a:ext cx="1054500" cy="590400"/>
          </a:xfrm>
          <a:prstGeom prst="rect">
            <a:avLst/>
          </a:prstGeom>
        </p:spPr>
        <p:txBody>
          <a:bodyPr anchorCtr="0" anchor="t" bIns="0" lIns="0" spcFirstLastPara="1" rIns="0" wrap="square" tIns="0">
            <a:noAutofit/>
          </a:bodyPr>
          <a:lstStyle/>
          <a:p>
            <a:pPr indent="0" lvl="0" marL="0" rtl="0" algn="ctr">
              <a:lnSpc>
                <a:spcPct val="100000"/>
              </a:lnSpc>
              <a:spcBef>
                <a:spcPts val="0"/>
              </a:spcBef>
              <a:spcAft>
                <a:spcPts val="0"/>
              </a:spcAft>
              <a:buNone/>
            </a:pPr>
            <a:r>
              <a:rPr lang="en"/>
              <a:t>Bryan Clair</a:t>
            </a:r>
            <a:endParaRPr/>
          </a:p>
          <a:p>
            <a:pPr indent="0" lvl="0" marL="0" rtl="0" algn="ctr">
              <a:lnSpc>
                <a:spcPct val="100000"/>
              </a:lnSpc>
              <a:spcBef>
                <a:spcPts val="0"/>
              </a:spcBef>
              <a:spcAft>
                <a:spcPts val="0"/>
              </a:spcAft>
              <a:buNone/>
            </a:pPr>
            <a:r>
              <a:rPr i="1" lang="en" sz="800"/>
              <a:t>Co-director</a:t>
            </a:r>
            <a:endParaRPr sz="800"/>
          </a:p>
        </p:txBody>
      </p:sp>
      <p:sp>
        <p:nvSpPr>
          <p:cNvPr id="485" name="Google Shape;485;p53"/>
          <p:cNvSpPr txBox="1"/>
          <p:nvPr>
            <p:ph idx="9" type="body"/>
          </p:nvPr>
        </p:nvSpPr>
        <p:spPr>
          <a:xfrm>
            <a:off x="2845260" y="3338201"/>
            <a:ext cx="1054500" cy="5904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Cody Gilbert</a:t>
            </a:r>
            <a:endParaRPr/>
          </a:p>
          <a:p>
            <a:pPr indent="0" lvl="0" marL="0" rtl="0" algn="ctr">
              <a:spcBef>
                <a:spcPts val="0"/>
              </a:spcBef>
              <a:spcAft>
                <a:spcPts val="0"/>
              </a:spcAft>
              <a:buNone/>
            </a:pPr>
            <a:r>
              <a:rPr i="1" lang="en" sz="800"/>
              <a:t>Co-director</a:t>
            </a:r>
            <a:endParaRPr sz="800"/>
          </a:p>
        </p:txBody>
      </p:sp>
      <p:sp>
        <p:nvSpPr>
          <p:cNvPr id="486" name="Google Shape;486;p53"/>
          <p:cNvSpPr txBox="1"/>
          <p:nvPr>
            <p:ph idx="13" type="body"/>
          </p:nvPr>
        </p:nvSpPr>
        <p:spPr>
          <a:xfrm>
            <a:off x="4024328" y="3338201"/>
            <a:ext cx="1054500" cy="5904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Alina Abdurakhimova</a:t>
            </a:r>
            <a:endParaRPr/>
          </a:p>
          <a:p>
            <a:pPr indent="0" lvl="0" marL="0" rtl="0" algn="ctr">
              <a:spcBef>
                <a:spcPts val="0"/>
              </a:spcBef>
              <a:spcAft>
                <a:spcPts val="0"/>
              </a:spcAft>
              <a:buNone/>
            </a:pPr>
            <a:r>
              <a:rPr i="1" lang="en" sz="800"/>
              <a:t>Graduate Assistant &amp; Mentor</a:t>
            </a:r>
            <a:endParaRPr sz="800"/>
          </a:p>
        </p:txBody>
      </p:sp>
      <p:sp>
        <p:nvSpPr>
          <p:cNvPr id="487" name="Google Shape;487;p53"/>
          <p:cNvSpPr txBox="1"/>
          <p:nvPr>
            <p:ph idx="14" type="body"/>
          </p:nvPr>
        </p:nvSpPr>
        <p:spPr>
          <a:xfrm>
            <a:off x="5203395" y="3338201"/>
            <a:ext cx="1054500" cy="5904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Sasha Trejo-Arciles</a:t>
            </a:r>
            <a:endParaRPr/>
          </a:p>
          <a:p>
            <a:pPr indent="0" lvl="0" marL="0" rtl="0" algn="ctr">
              <a:spcBef>
                <a:spcPts val="0"/>
              </a:spcBef>
              <a:spcAft>
                <a:spcPts val="0"/>
              </a:spcAft>
              <a:buNone/>
            </a:pPr>
            <a:r>
              <a:rPr i="1" lang="en" sz="800"/>
              <a:t>Underg</a:t>
            </a:r>
            <a:r>
              <a:rPr i="1" lang="en" sz="800"/>
              <a:t>raduate Assistant &amp; Mentor</a:t>
            </a:r>
            <a:endParaRPr sz="800"/>
          </a:p>
        </p:txBody>
      </p:sp>
      <p:sp>
        <p:nvSpPr>
          <p:cNvPr id="488" name="Google Shape;488;p53"/>
          <p:cNvSpPr txBox="1"/>
          <p:nvPr>
            <p:ph idx="15" type="body"/>
          </p:nvPr>
        </p:nvSpPr>
        <p:spPr>
          <a:xfrm>
            <a:off x="6382463" y="3338201"/>
            <a:ext cx="1054500" cy="5904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Preetinder Kaur</a:t>
            </a:r>
            <a:endParaRPr/>
          </a:p>
          <a:p>
            <a:pPr indent="0" lvl="0" marL="0" rtl="0" algn="ctr">
              <a:spcBef>
                <a:spcPts val="0"/>
              </a:spcBef>
              <a:spcAft>
                <a:spcPts val="0"/>
              </a:spcAft>
              <a:buNone/>
            </a:pPr>
            <a:r>
              <a:rPr i="1" lang="en" sz="800"/>
              <a:t>Undergraduate Assistant &amp; Mentor</a:t>
            </a:r>
            <a:endParaRPr sz="800"/>
          </a:p>
        </p:txBody>
      </p:sp>
      <p:sp>
        <p:nvSpPr>
          <p:cNvPr id="489" name="Google Shape;489;p53"/>
          <p:cNvSpPr txBox="1"/>
          <p:nvPr>
            <p:ph idx="16" type="subTitle"/>
          </p:nvPr>
        </p:nvSpPr>
        <p:spPr>
          <a:xfrm>
            <a:off x="284700" y="284400"/>
            <a:ext cx="4215000" cy="192000"/>
          </a:xfrm>
          <a:prstGeom prst="rect">
            <a:avLst/>
          </a:prstGeom>
        </p:spPr>
        <p:txBody>
          <a:bodyPr anchorCtr="0" anchor="t" bIns="0" lIns="0" spcFirstLastPara="1" rIns="0" wrap="square" tIns="0">
            <a:noAutofit/>
          </a:bodyPr>
          <a:lstStyle/>
          <a:p>
            <a:pPr indent="0" lvl="0" marL="0" rtl="0" algn="l">
              <a:lnSpc>
                <a:spcPct val="90000"/>
              </a:lnSpc>
              <a:spcBef>
                <a:spcPts val="0"/>
              </a:spcBef>
              <a:spcAft>
                <a:spcPts val="0"/>
              </a:spcAft>
              <a:buNone/>
            </a:pPr>
            <a:r>
              <a:rPr lang="en" sz="800">
                <a:solidFill>
                  <a:schemeClr val="lt1"/>
                </a:solidFill>
                <a:latin typeface="Red Hat Display"/>
                <a:ea typeface="Red Hat Display"/>
                <a:cs typeface="Red Hat Display"/>
                <a:sym typeface="Red Hat Display"/>
              </a:rPr>
              <a:t>The Statistics and Research Summer Program at Saint Louis University (STARS@SLU)</a:t>
            </a:r>
            <a:endParaRPr sz="800">
              <a:solidFill>
                <a:schemeClr val="lt1"/>
              </a:solidFill>
              <a:latin typeface="Red Hat Display"/>
              <a:ea typeface="Red Hat Display"/>
              <a:cs typeface="Red Hat Display"/>
              <a:sym typeface="Red Hat Display"/>
            </a:endParaRPr>
          </a:p>
          <a:p>
            <a:pPr indent="0" lvl="0" marL="0" rtl="0" algn="l">
              <a:spcBef>
                <a:spcPts val="0"/>
              </a:spcBef>
              <a:spcAft>
                <a:spcPts val="0"/>
              </a:spcAft>
              <a:buNone/>
            </a:pPr>
            <a:r>
              <a:t/>
            </a:r>
            <a:endParaRPr/>
          </a:p>
        </p:txBody>
      </p:sp>
      <p:sp>
        <p:nvSpPr>
          <p:cNvPr id="490" name="Google Shape;490;p53"/>
          <p:cNvSpPr/>
          <p:nvPr/>
        </p:nvSpPr>
        <p:spPr>
          <a:xfrm>
            <a:off x="1688319" y="1971449"/>
            <a:ext cx="1052400" cy="12522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Instrument Sans"/>
              <a:ea typeface="Instrument Sans"/>
              <a:cs typeface="Instrument Sans"/>
              <a:sym typeface="Instrument Sans"/>
            </a:endParaRPr>
          </a:p>
        </p:txBody>
      </p:sp>
      <p:sp>
        <p:nvSpPr>
          <p:cNvPr id="491" name="Google Shape;491;p53"/>
          <p:cNvSpPr/>
          <p:nvPr/>
        </p:nvSpPr>
        <p:spPr>
          <a:xfrm>
            <a:off x="2867056" y="1971449"/>
            <a:ext cx="1052400" cy="12522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Instrument Sans"/>
              <a:ea typeface="Instrument Sans"/>
              <a:cs typeface="Instrument Sans"/>
              <a:sym typeface="Instrument Sans"/>
            </a:endParaRPr>
          </a:p>
        </p:txBody>
      </p:sp>
      <p:sp>
        <p:nvSpPr>
          <p:cNvPr id="492" name="Google Shape;492;p53"/>
          <p:cNvSpPr/>
          <p:nvPr/>
        </p:nvSpPr>
        <p:spPr>
          <a:xfrm>
            <a:off x="4045801" y="1971449"/>
            <a:ext cx="1052400" cy="12522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Instrument Sans"/>
              <a:ea typeface="Instrument Sans"/>
              <a:cs typeface="Instrument Sans"/>
              <a:sym typeface="Instrument Sans"/>
            </a:endParaRPr>
          </a:p>
        </p:txBody>
      </p:sp>
      <p:sp>
        <p:nvSpPr>
          <p:cNvPr id="493" name="Google Shape;493;p53"/>
          <p:cNvSpPr/>
          <p:nvPr/>
        </p:nvSpPr>
        <p:spPr>
          <a:xfrm>
            <a:off x="5224547" y="1971449"/>
            <a:ext cx="1052400" cy="12522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Instrument Sans"/>
              <a:ea typeface="Instrument Sans"/>
              <a:cs typeface="Instrument Sans"/>
              <a:sym typeface="Instrument Sans"/>
            </a:endParaRPr>
          </a:p>
        </p:txBody>
      </p:sp>
      <p:sp>
        <p:nvSpPr>
          <p:cNvPr id="494" name="Google Shape;494;p53"/>
          <p:cNvSpPr/>
          <p:nvPr/>
        </p:nvSpPr>
        <p:spPr>
          <a:xfrm>
            <a:off x="6403292" y="1971449"/>
            <a:ext cx="1052400" cy="12522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Instrument Sans"/>
              <a:ea typeface="Instrument Sans"/>
              <a:cs typeface="Instrument Sans"/>
              <a:sym typeface="Instrument Sans"/>
            </a:endParaRPr>
          </a:p>
        </p:txBody>
      </p:sp>
      <p:pic>
        <p:nvPicPr>
          <p:cNvPr id="495" name="Google Shape;495;p53" title="bryan-pic.jpeg"/>
          <p:cNvPicPr preferRelativeResize="0"/>
          <p:nvPr>
            <p:ph idx="3" type="pic"/>
          </p:nvPr>
        </p:nvPicPr>
        <p:blipFill rotWithShape="1">
          <a:blip r:embed="rId4">
            <a:alphaModFix/>
          </a:blip>
          <a:srcRect b="0" l="10500" r="10492" t="0"/>
          <a:stretch/>
        </p:blipFill>
        <p:spPr>
          <a:xfrm>
            <a:off x="1667571" y="1956950"/>
            <a:ext cx="1054500" cy="1254600"/>
          </a:xfrm>
          <a:prstGeom prst="ellipse">
            <a:avLst/>
          </a:prstGeom>
        </p:spPr>
      </p:pic>
      <p:pic>
        <p:nvPicPr>
          <p:cNvPr id="496" name="Google Shape;496;p53" title="Screenshot 2025-06-02 at 8.28.14 PM.png"/>
          <p:cNvPicPr preferRelativeResize="0"/>
          <p:nvPr>
            <p:ph idx="4" type="pic"/>
          </p:nvPr>
        </p:nvPicPr>
        <p:blipFill rotWithShape="1">
          <a:blip r:embed="rId5">
            <a:alphaModFix/>
          </a:blip>
          <a:srcRect b="0" l="13352" r="13360" t="0"/>
          <a:stretch/>
        </p:blipFill>
        <p:spPr>
          <a:xfrm>
            <a:off x="2846296" y="1956950"/>
            <a:ext cx="1054500" cy="1254600"/>
          </a:xfrm>
          <a:prstGeom prst="ellipse">
            <a:avLst/>
          </a:prstGeom>
        </p:spPr>
      </p:pic>
      <p:pic>
        <p:nvPicPr>
          <p:cNvPr id="497" name="Google Shape;497;p53" title="alina-pic.jpeg"/>
          <p:cNvPicPr preferRelativeResize="0"/>
          <p:nvPr>
            <p:ph idx="5" type="pic"/>
          </p:nvPr>
        </p:nvPicPr>
        <p:blipFill rotWithShape="1">
          <a:blip r:embed="rId6">
            <a:alphaModFix/>
          </a:blip>
          <a:srcRect b="10342" l="0" r="0" t="10342"/>
          <a:stretch/>
        </p:blipFill>
        <p:spPr>
          <a:xfrm>
            <a:off x="4025020" y="1956950"/>
            <a:ext cx="1054500" cy="1254600"/>
          </a:xfrm>
          <a:prstGeom prst="ellipse">
            <a:avLst/>
          </a:prstGeom>
        </p:spPr>
      </p:pic>
      <p:pic>
        <p:nvPicPr>
          <p:cNvPr id="498" name="Google Shape;498;p53" title="sasha-pic.jpeg"/>
          <p:cNvPicPr preferRelativeResize="0"/>
          <p:nvPr>
            <p:ph idx="6" type="pic"/>
          </p:nvPr>
        </p:nvPicPr>
        <p:blipFill rotWithShape="1">
          <a:blip r:embed="rId7">
            <a:alphaModFix/>
          </a:blip>
          <a:srcRect b="0" l="7976" r="7976" t="0"/>
          <a:stretch/>
        </p:blipFill>
        <p:spPr>
          <a:xfrm>
            <a:off x="5203744" y="1956950"/>
            <a:ext cx="1054500" cy="1254600"/>
          </a:xfrm>
          <a:prstGeom prst="ellipse">
            <a:avLst/>
          </a:prstGeom>
        </p:spPr>
      </p:pic>
      <p:pic>
        <p:nvPicPr>
          <p:cNvPr id="499" name="Google Shape;499;p53" title="preet-pic.jpg"/>
          <p:cNvPicPr preferRelativeResize="0"/>
          <p:nvPr>
            <p:ph idx="7" type="pic"/>
          </p:nvPr>
        </p:nvPicPr>
        <p:blipFill rotWithShape="1">
          <a:blip r:embed="rId8">
            <a:alphaModFix/>
          </a:blip>
          <a:srcRect b="0" l="7976" r="7976" t="0"/>
          <a:stretch/>
        </p:blipFill>
        <p:spPr>
          <a:xfrm>
            <a:off x="6382468" y="1956950"/>
            <a:ext cx="1054500" cy="1254600"/>
          </a:xfrm>
          <a:prstGeom prst="ellipse">
            <a:avLst/>
          </a:prstGeom>
        </p:spPr>
      </p:pic>
      <p:sp>
        <p:nvSpPr>
          <p:cNvPr id="500" name="Google Shape;500;p53"/>
          <p:cNvSpPr txBox="1"/>
          <p:nvPr>
            <p:ph idx="15" type="body"/>
          </p:nvPr>
        </p:nvSpPr>
        <p:spPr>
          <a:xfrm>
            <a:off x="7600738" y="3338201"/>
            <a:ext cx="1054500" cy="5904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Ava Robertson</a:t>
            </a:r>
            <a:endParaRPr/>
          </a:p>
          <a:p>
            <a:pPr indent="0" lvl="0" marL="0" rtl="0" algn="ctr">
              <a:spcBef>
                <a:spcPts val="0"/>
              </a:spcBef>
              <a:spcAft>
                <a:spcPts val="0"/>
              </a:spcAft>
              <a:buNone/>
            </a:pPr>
            <a:r>
              <a:rPr i="1" lang="en" sz="800"/>
              <a:t>Undergraduate Assistant &amp; Mentor</a:t>
            </a:r>
            <a:endParaRPr sz="800"/>
          </a:p>
        </p:txBody>
      </p:sp>
      <p:sp>
        <p:nvSpPr>
          <p:cNvPr id="501" name="Google Shape;501;p53"/>
          <p:cNvSpPr/>
          <p:nvPr/>
        </p:nvSpPr>
        <p:spPr>
          <a:xfrm>
            <a:off x="7621567" y="1971449"/>
            <a:ext cx="1052400" cy="12522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Instrument Sans"/>
              <a:ea typeface="Instrument Sans"/>
              <a:cs typeface="Instrument Sans"/>
              <a:sym typeface="Instrument Sans"/>
            </a:endParaRPr>
          </a:p>
        </p:txBody>
      </p:sp>
      <p:pic>
        <p:nvPicPr>
          <p:cNvPr id="502" name="Google Shape;502;p53" title="pic-ava.jpeg"/>
          <p:cNvPicPr preferRelativeResize="0"/>
          <p:nvPr>
            <p:ph idx="7" type="pic"/>
          </p:nvPr>
        </p:nvPicPr>
        <p:blipFill rotWithShape="1">
          <a:blip r:embed="rId9">
            <a:alphaModFix/>
          </a:blip>
          <a:srcRect b="0" l="7976" r="7976" t="0"/>
          <a:stretch/>
        </p:blipFill>
        <p:spPr>
          <a:xfrm>
            <a:off x="7600743" y="1956950"/>
            <a:ext cx="1054500" cy="1254600"/>
          </a:xfrm>
          <a:prstGeom prst="ellipse">
            <a:avLst/>
          </a:prstGeom>
        </p:spPr>
      </p:pic>
      <p:pic>
        <p:nvPicPr>
          <p:cNvPr id="503" name="Google Shape;503;p53" title="MAA_Logo-CoreBlue.png"/>
          <p:cNvPicPr preferRelativeResize="0"/>
          <p:nvPr/>
        </p:nvPicPr>
        <p:blipFill>
          <a:blip r:embed="rId10">
            <a:alphaModFix/>
          </a:blip>
          <a:stretch>
            <a:fillRect/>
          </a:stretch>
        </p:blipFill>
        <p:spPr>
          <a:xfrm>
            <a:off x="7301050" y="4452753"/>
            <a:ext cx="861980" cy="431700"/>
          </a:xfrm>
          <a:prstGeom prst="rect">
            <a:avLst/>
          </a:prstGeom>
          <a:noFill/>
          <a:ln>
            <a:noFill/>
          </a:ln>
        </p:spPr>
      </p:pic>
      <p:pic>
        <p:nvPicPr>
          <p:cNvPr id="504" name="Google Shape;504;p53" title="slu-primary-blue-rgb.png"/>
          <p:cNvPicPr preferRelativeResize="0"/>
          <p:nvPr/>
        </p:nvPicPr>
        <p:blipFill>
          <a:blip r:embed="rId11">
            <a:alphaModFix/>
          </a:blip>
          <a:stretch>
            <a:fillRect/>
          </a:stretch>
        </p:blipFill>
        <p:spPr>
          <a:xfrm>
            <a:off x="8284800" y="4286400"/>
            <a:ext cx="573304" cy="764400"/>
          </a:xfrm>
          <a:prstGeom prst="rect">
            <a:avLst/>
          </a:prstGeom>
          <a:noFill/>
          <a:ln>
            <a:noFill/>
          </a:ln>
        </p:spPr>
      </p:pic>
    </p:spTree>
  </p:cSld>
  <p:clrMapOvr>
    <a:masterClrMapping/>
  </p:clrMapOvr>
  <mc:AlternateContent>
    <mc:Choice Requires="p14">
      <p:transition spd="med">
        <p14:flip dir="l"/>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508" name="Shape 508"/>
        <p:cNvGrpSpPr/>
        <p:nvPr/>
      </p:nvGrpSpPr>
      <p:grpSpPr>
        <a:xfrm>
          <a:off x="0" y="0"/>
          <a:ext cx="0" cy="0"/>
          <a:chOff x="0" y="0"/>
          <a:chExt cx="0" cy="0"/>
        </a:xfrm>
      </p:grpSpPr>
      <p:sp>
        <p:nvSpPr>
          <p:cNvPr id="509" name="Google Shape;509;p54"/>
          <p:cNvSpPr txBox="1"/>
          <p:nvPr>
            <p:ph idx="2" type="subTitle"/>
          </p:nvPr>
        </p:nvSpPr>
        <p:spPr>
          <a:xfrm>
            <a:off x="6890875" y="284400"/>
            <a:ext cx="1965900" cy="192000"/>
          </a:xfrm>
          <a:prstGeom prst="rect">
            <a:avLst/>
          </a:prstGeom>
        </p:spPr>
        <p:txBody>
          <a:bodyPr anchorCtr="0" anchor="t" bIns="0" lIns="0" spcFirstLastPara="1" rIns="0" wrap="square" tIns="0">
            <a:noAutofit/>
          </a:bodyPr>
          <a:lstStyle/>
          <a:p>
            <a:pPr indent="0" lvl="0" marL="0" rtl="0" algn="r">
              <a:spcBef>
                <a:spcPts val="0"/>
              </a:spcBef>
              <a:spcAft>
                <a:spcPts val="0"/>
              </a:spcAft>
              <a:buNone/>
            </a:pPr>
            <a:r>
              <a:rPr lang="en">
                <a:solidFill>
                  <a:schemeClr val="lt1"/>
                </a:solidFill>
              </a:rPr>
              <a:t>Summer 2025</a:t>
            </a:r>
            <a:endParaRPr>
              <a:solidFill>
                <a:schemeClr val="lt1"/>
              </a:solidFill>
            </a:endParaRPr>
          </a:p>
        </p:txBody>
      </p:sp>
      <p:sp>
        <p:nvSpPr>
          <p:cNvPr id="510" name="Google Shape;510;p54"/>
          <p:cNvSpPr txBox="1"/>
          <p:nvPr>
            <p:ph idx="3" type="body"/>
          </p:nvPr>
        </p:nvSpPr>
        <p:spPr>
          <a:xfrm>
            <a:off x="323700" y="661000"/>
            <a:ext cx="8496600" cy="17718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3300">
                <a:highlight>
                  <a:schemeClr val="dk1"/>
                </a:highlight>
                <a:latin typeface="Instrument Sans SemiBold"/>
                <a:ea typeface="Instrument Sans SemiBold"/>
                <a:cs typeface="Instrument Sans SemiBold"/>
                <a:sym typeface="Instrument Sans SemiBold"/>
              </a:rPr>
              <a:t>Introduce yourselves; including name, school and grade!</a:t>
            </a:r>
            <a:endParaRPr/>
          </a:p>
        </p:txBody>
      </p:sp>
      <p:sp>
        <p:nvSpPr>
          <p:cNvPr id="511" name="Google Shape;511;p54"/>
          <p:cNvSpPr txBox="1"/>
          <p:nvPr>
            <p:ph idx="1" type="subTitle"/>
          </p:nvPr>
        </p:nvSpPr>
        <p:spPr>
          <a:xfrm>
            <a:off x="284700" y="284400"/>
            <a:ext cx="4031700" cy="192000"/>
          </a:xfrm>
          <a:prstGeom prst="rect">
            <a:avLst/>
          </a:prstGeom>
        </p:spPr>
        <p:txBody>
          <a:bodyPr anchorCtr="0" anchor="t" bIns="0" lIns="0" spcFirstLastPara="1" rIns="0" wrap="square" tIns="0">
            <a:noAutofit/>
          </a:bodyPr>
          <a:lstStyle/>
          <a:p>
            <a:pPr indent="0" lvl="0" marL="0" rtl="0" algn="l">
              <a:lnSpc>
                <a:spcPct val="90000"/>
              </a:lnSpc>
              <a:spcBef>
                <a:spcPts val="0"/>
              </a:spcBef>
              <a:spcAft>
                <a:spcPts val="0"/>
              </a:spcAft>
              <a:buNone/>
            </a:pPr>
            <a:r>
              <a:rPr lang="en" sz="800">
                <a:solidFill>
                  <a:schemeClr val="lt1"/>
                </a:solidFill>
              </a:rPr>
              <a:t>The Statistics and Research Summer Program at Saint Louis University (STARS@SLU)</a:t>
            </a:r>
            <a:endParaRPr/>
          </a:p>
        </p:txBody>
      </p:sp>
      <p:pic>
        <p:nvPicPr>
          <p:cNvPr id="512" name="Google Shape;512;p54" title="MAA_Logo-CoreBlue.png"/>
          <p:cNvPicPr preferRelativeResize="0"/>
          <p:nvPr/>
        </p:nvPicPr>
        <p:blipFill>
          <a:blip r:embed="rId3">
            <a:alphaModFix/>
          </a:blip>
          <a:stretch>
            <a:fillRect/>
          </a:stretch>
        </p:blipFill>
        <p:spPr>
          <a:xfrm>
            <a:off x="7467025" y="4452753"/>
            <a:ext cx="861980" cy="431700"/>
          </a:xfrm>
          <a:prstGeom prst="rect">
            <a:avLst/>
          </a:prstGeom>
          <a:noFill/>
          <a:ln>
            <a:noFill/>
          </a:ln>
        </p:spPr>
      </p:pic>
      <p:pic>
        <p:nvPicPr>
          <p:cNvPr id="513" name="Google Shape;513;p54" title="slu-primary-blue-rgb.png"/>
          <p:cNvPicPr preferRelativeResize="0"/>
          <p:nvPr/>
        </p:nvPicPr>
        <p:blipFill>
          <a:blip r:embed="rId4">
            <a:alphaModFix/>
          </a:blip>
          <a:stretch>
            <a:fillRect/>
          </a:stretch>
        </p:blipFill>
        <p:spPr>
          <a:xfrm>
            <a:off x="8450775" y="4286400"/>
            <a:ext cx="573304" cy="764400"/>
          </a:xfrm>
          <a:prstGeom prst="rect">
            <a:avLst/>
          </a:prstGeom>
          <a:noFill/>
          <a:ln>
            <a:noFill/>
          </a:ln>
        </p:spPr>
      </p:pic>
      <p:pic>
        <p:nvPicPr>
          <p:cNvPr descr="a cartoon character with a hat that says what 's your name on it (Provided by Tenor)" id="514" name="Google Shape;514;p54"/>
          <p:cNvPicPr preferRelativeResize="0"/>
          <p:nvPr/>
        </p:nvPicPr>
        <p:blipFill>
          <a:blip r:embed="rId5">
            <a:alphaModFix/>
          </a:blip>
          <a:stretch>
            <a:fillRect/>
          </a:stretch>
        </p:blipFill>
        <p:spPr>
          <a:xfrm>
            <a:off x="3782445" y="2131912"/>
            <a:ext cx="2459699" cy="2728125"/>
          </a:xfrm>
          <a:prstGeom prst="rect">
            <a:avLst/>
          </a:prstGeom>
          <a:noFill/>
          <a:ln>
            <a:noFill/>
          </a:ln>
        </p:spPr>
      </p:pic>
    </p:spTree>
  </p:cSld>
  <p:clrMapOvr>
    <a:masterClrMapping/>
  </p:clrMapOvr>
  <p:transition spd="med">
    <p:fade/>
  </p:transition>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518" name="Shape 518"/>
        <p:cNvGrpSpPr/>
        <p:nvPr/>
      </p:nvGrpSpPr>
      <p:grpSpPr>
        <a:xfrm>
          <a:off x="0" y="0"/>
          <a:ext cx="0" cy="0"/>
          <a:chOff x="0" y="0"/>
          <a:chExt cx="0" cy="0"/>
        </a:xfrm>
      </p:grpSpPr>
      <p:sp>
        <p:nvSpPr>
          <p:cNvPr id="519" name="Google Shape;519;p55"/>
          <p:cNvSpPr txBox="1"/>
          <p:nvPr>
            <p:ph idx="2" type="subTitle"/>
          </p:nvPr>
        </p:nvSpPr>
        <p:spPr>
          <a:xfrm>
            <a:off x="6890875" y="284400"/>
            <a:ext cx="1965900" cy="192000"/>
          </a:xfrm>
          <a:prstGeom prst="rect">
            <a:avLst/>
          </a:prstGeom>
        </p:spPr>
        <p:txBody>
          <a:bodyPr anchorCtr="0" anchor="t" bIns="0" lIns="0" spcFirstLastPara="1" rIns="0" wrap="square" tIns="0">
            <a:noAutofit/>
          </a:bodyPr>
          <a:lstStyle/>
          <a:p>
            <a:pPr indent="0" lvl="0" marL="0" rtl="0" algn="r">
              <a:spcBef>
                <a:spcPts val="0"/>
              </a:spcBef>
              <a:spcAft>
                <a:spcPts val="0"/>
              </a:spcAft>
              <a:buNone/>
            </a:pPr>
            <a:r>
              <a:rPr lang="en">
                <a:solidFill>
                  <a:schemeClr val="lt1"/>
                </a:solidFill>
              </a:rPr>
              <a:t>Summer 2025</a:t>
            </a:r>
            <a:endParaRPr>
              <a:solidFill>
                <a:schemeClr val="lt1"/>
              </a:solidFill>
            </a:endParaRPr>
          </a:p>
        </p:txBody>
      </p:sp>
      <p:sp>
        <p:nvSpPr>
          <p:cNvPr id="520" name="Google Shape;520;p55"/>
          <p:cNvSpPr txBox="1"/>
          <p:nvPr>
            <p:ph idx="3" type="body"/>
          </p:nvPr>
        </p:nvSpPr>
        <p:spPr>
          <a:xfrm>
            <a:off x="323700" y="553550"/>
            <a:ext cx="8496600" cy="8868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3300">
                <a:highlight>
                  <a:schemeClr val="accent1"/>
                </a:highlight>
                <a:latin typeface="Instrument Sans SemiBold"/>
                <a:ea typeface="Instrument Sans SemiBold"/>
                <a:cs typeface="Instrument Sans SemiBold"/>
                <a:sym typeface="Instrument Sans SemiBold"/>
              </a:rPr>
              <a:t>Let’s learn more about each other.</a:t>
            </a:r>
            <a:r>
              <a:rPr lang="en">
                <a:highlight>
                  <a:schemeClr val="accent1"/>
                </a:highlight>
                <a:latin typeface="Instrument Sans SemiBold"/>
                <a:ea typeface="Instrument Sans SemiBold"/>
                <a:cs typeface="Instrument Sans SemiBold"/>
                <a:sym typeface="Instrument Sans SemiBold"/>
              </a:rPr>
              <a:t> </a:t>
            </a:r>
            <a:endParaRPr/>
          </a:p>
        </p:txBody>
      </p:sp>
      <p:sp>
        <p:nvSpPr>
          <p:cNvPr id="521" name="Google Shape;521;p55"/>
          <p:cNvSpPr txBox="1"/>
          <p:nvPr>
            <p:ph idx="1" type="subTitle"/>
          </p:nvPr>
        </p:nvSpPr>
        <p:spPr>
          <a:xfrm>
            <a:off x="284700" y="284400"/>
            <a:ext cx="4031700" cy="192000"/>
          </a:xfrm>
          <a:prstGeom prst="rect">
            <a:avLst/>
          </a:prstGeom>
        </p:spPr>
        <p:txBody>
          <a:bodyPr anchorCtr="0" anchor="t" bIns="0" lIns="0" spcFirstLastPara="1" rIns="0" wrap="square" tIns="0">
            <a:noAutofit/>
          </a:bodyPr>
          <a:lstStyle/>
          <a:p>
            <a:pPr indent="0" lvl="0" marL="0" rtl="0" algn="l">
              <a:lnSpc>
                <a:spcPct val="90000"/>
              </a:lnSpc>
              <a:spcBef>
                <a:spcPts val="0"/>
              </a:spcBef>
              <a:spcAft>
                <a:spcPts val="0"/>
              </a:spcAft>
              <a:buNone/>
            </a:pPr>
            <a:r>
              <a:rPr lang="en" sz="800">
                <a:solidFill>
                  <a:schemeClr val="lt1"/>
                </a:solidFill>
              </a:rPr>
              <a:t>The Statistics and Research Summer Program at Saint Louis University (STARS@SLU)</a:t>
            </a:r>
            <a:endParaRPr/>
          </a:p>
        </p:txBody>
      </p:sp>
      <p:pic>
        <p:nvPicPr>
          <p:cNvPr id="522" name="Google Shape;522;p55" title="Padlet-IceBreaker.png"/>
          <p:cNvPicPr preferRelativeResize="0"/>
          <p:nvPr/>
        </p:nvPicPr>
        <p:blipFill>
          <a:blip r:embed="rId3">
            <a:alphaModFix/>
          </a:blip>
          <a:stretch>
            <a:fillRect/>
          </a:stretch>
        </p:blipFill>
        <p:spPr>
          <a:xfrm>
            <a:off x="6684463" y="1517500"/>
            <a:ext cx="2082174" cy="2082174"/>
          </a:xfrm>
          <a:prstGeom prst="rect">
            <a:avLst/>
          </a:prstGeom>
          <a:noFill/>
          <a:ln>
            <a:noFill/>
          </a:ln>
        </p:spPr>
      </p:pic>
      <p:pic>
        <p:nvPicPr>
          <p:cNvPr id="523" name="Google Shape;523;p55" title="MAA_Logo-CoreBlue.png"/>
          <p:cNvPicPr preferRelativeResize="0"/>
          <p:nvPr/>
        </p:nvPicPr>
        <p:blipFill>
          <a:blip r:embed="rId4">
            <a:alphaModFix/>
          </a:blip>
          <a:stretch>
            <a:fillRect/>
          </a:stretch>
        </p:blipFill>
        <p:spPr>
          <a:xfrm>
            <a:off x="7467025" y="4452753"/>
            <a:ext cx="861980" cy="431700"/>
          </a:xfrm>
          <a:prstGeom prst="rect">
            <a:avLst/>
          </a:prstGeom>
          <a:noFill/>
          <a:ln>
            <a:noFill/>
          </a:ln>
        </p:spPr>
      </p:pic>
      <p:pic>
        <p:nvPicPr>
          <p:cNvPr id="524" name="Google Shape;524;p55" title="slu-primary-blue-rgb.png"/>
          <p:cNvPicPr preferRelativeResize="0"/>
          <p:nvPr/>
        </p:nvPicPr>
        <p:blipFill>
          <a:blip r:embed="rId5">
            <a:alphaModFix/>
          </a:blip>
          <a:stretch>
            <a:fillRect/>
          </a:stretch>
        </p:blipFill>
        <p:spPr>
          <a:xfrm>
            <a:off x="8450775" y="4286400"/>
            <a:ext cx="573304" cy="764400"/>
          </a:xfrm>
          <a:prstGeom prst="rect">
            <a:avLst/>
          </a:prstGeom>
          <a:noFill/>
          <a:ln>
            <a:noFill/>
          </a:ln>
        </p:spPr>
      </p:pic>
      <p:pic>
        <p:nvPicPr>
          <p:cNvPr id="525" name="Google Shape;525;p55" title="Screenshot 2025-06-24 at 8.27.06 AM.png"/>
          <p:cNvPicPr preferRelativeResize="0"/>
          <p:nvPr/>
        </p:nvPicPr>
        <p:blipFill>
          <a:blip r:embed="rId6">
            <a:alphaModFix/>
          </a:blip>
          <a:stretch>
            <a:fillRect/>
          </a:stretch>
        </p:blipFill>
        <p:spPr>
          <a:xfrm>
            <a:off x="323700" y="1440225"/>
            <a:ext cx="6224150" cy="3398350"/>
          </a:xfrm>
          <a:prstGeom prst="rect">
            <a:avLst/>
          </a:prstGeom>
          <a:noFill/>
          <a:ln>
            <a:noFill/>
          </a:ln>
        </p:spPr>
      </p:pic>
    </p:spTree>
  </p:cSld>
  <p:clrMapOvr>
    <a:masterClrMapping/>
  </p:clrMapOvr>
  <p:transition spd="med">
    <p:fade/>
  </p:transition>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100000">
              <a:srgbClr val="D2ECAA"/>
            </a:gs>
          </a:gsLst>
          <a:lin ang="5400012" scaled="0"/>
        </a:gradFill>
      </p:bgPr>
    </p:bg>
    <p:spTree>
      <p:nvGrpSpPr>
        <p:cNvPr id="529" name="Shape 529"/>
        <p:cNvGrpSpPr/>
        <p:nvPr/>
      </p:nvGrpSpPr>
      <p:grpSpPr>
        <a:xfrm>
          <a:off x="0" y="0"/>
          <a:ext cx="0" cy="0"/>
          <a:chOff x="0" y="0"/>
          <a:chExt cx="0" cy="0"/>
        </a:xfrm>
      </p:grpSpPr>
      <p:sp>
        <p:nvSpPr>
          <p:cNvPr id="530" name="Google Shape;530;p56"/>
          <p:cNvSpPr txBox="1"/>
          <p:nvPr>
            <p:ph idx="6" type="body"/>
          </p:nvPr>
        </p:nvSpPr>
        <p:spPr>
          <a:xfrm>
            <a:off x="3185700" y="2888113"/>
            <a:ext cx="2772600" cy="695400"/>
          </a:xfrm>
          <a:prstGeom prst="rect">
            <a:avLst/>
          </a:prstGeom>
        </p:spPr>
        <p:txBody>
          <a:bodyPr anchorCtr="0" anchor="t" bIns="0" lIns="0" spcFirstLastPara="1" rIns="91425" wrap="square" tIns="0">
            <a:noAutofit/>
          </a:bodyPr>
          <a:lstStyle/>
          <a:p>
            <a:pPr indent="0" lvl="0" marL="0" rtl="0" algn="l">
              <a:spcBef>
                <a:spcPts val="0"/>
              </a:spcBef>
              <a:spcAft>
                <a:spcPts val="0"/>
              </a:spcAft>
              <a:buNone/>
            </a:pPr>
            <a:r>
              <a:rPr lang="en" sz="1300"/>
              <a:t>Group Projects</a:t>
            </a:r>
            <a:endParaRPr sz="1300"/>
          </a:p>
          <a:p>
            <a:pPr indent="0" lvl="0" marL="0" rtl="0" algn="l">
              <a:spcBef>
                <a:spcPts val="0"/>
              </a:spcBef>
              <a:spcAft>
                <a:spcPts val="0"/>
              </a:spcAft>
              <a:buNone/>
            </a:pPr>
            <a:r>
              <a:rPr lang="en" sz="1300"/>
              <a:t>Poster Preparation Sessions</a:t>
            </a:r>
            <a:endParaRPr sz="1300"/>
          </a:p>
          <a:p>
            <a:pPr indent="0" lvl="0" marL="0" rtl="0" algn="l">
              <a:spcBef>
                <a:spcPts val="0"/>
              </a:spcBef>
              <a:spcAft>
                <a:spcPts val="0"/>
              </a:spcAft>
              <a:buNone/>
            </a:pPr>
            <a:r>
              <a:rPr lang="en" sz="1300"/>
              <a:t>Mentoring Sessions</a:t>
            </a:r>
            <a:endParaRPr sz="1300"/>
          </a:p>
          <a:p>
            <a:pPr indent="0" lvl="0" marL="0" rtl="0" algn="l">
              <a:spcBef>
                <a:spcPts val="0"/>
              </a:spcBef>
              <a:spcAft>
                <a:spcPts val="0"/>
              </a:spcAft>
              <a:buNone/>
            </a:pPr>
            <a:r>
              <a:rPr lang="en" sz="1300"/>
              <a:t>Invited Speakers</a:t>
            </a:r>
            <a:endParaRPr sz="1300"/>
          </a:p>
          <a:p>
            <a:pPr indent="0" lvl="0" marL="0" rtl="0" algn="l">
              <a:spcBef>
                <a:spcPts val="0"/>
              </a:spcBef>
              <a:spcAft>
                <a:spcPts val="0"/>
              </a:spcAft>
              <a:buNone/>
            </a:pPr>
            <a:r>
              <a:rPr lang="en" sz="1300"/>
              <a:t>Game Sessions</a:t>
            </a:r>
            <a:endParaRPr sz="1300"/>
          </a:p>
        </p:txBody>
      </p:sp>
      <p:sp>
        <p:nvSpPr>
          <p:cNvPr id="531" name="Google Shape;531;p56"/>
          <p:cNvSpPr txBox="1"/>
          <p:nvPr>
            <p:ph idx="9" type="body"/>
          </p:nvPr>
        </p:nvSpPr>
        <p:spPr>
          <a:xfrm>
            <a:off x="6086700" y="2888113"/>
            <a:ext cx="2772600" cy="695400"/>
          </a:xfrm>
          <a:prstGeom prst="rect">
            <a:avLst/>
          </a:prstGeom>
        </p:spPr>
        <p:txBody>
          <a:bodyPr anchorCtr="0" anchor="t" bIns="0" lIns="0" spcFirstLastPara="1" rIns="91425" wrap="square" tIns="0">
            <a:noAutofit/>
          </a:bodyPr>
          <a:lstStyle/>
          <a:p>
            <a:pPr indent="0" lvl="0" marL="0" rtl="0" algn="l">
              <a:spcBef>
                <a:spcPts val="0"/>
              </a:spcBef>
              <a:spcAft>
                <a:spcPts val="0"/>
              </a:spcAft>
              <a:buNone/>
            </a:pPr>
            <a:r>
              <a:rPr lang="en" sz="1300"/>
              <a:t>Poster Presentation</a:t>
            </a:r>
            <a:endParaRPr sz="1300"/>
          </a:p>
          <a:p>
            <a:pPr indent="0" lvl="0" marL="0" rtl="0" algn="l">
              <a:spcBef>
                <a:spcPts val="0"/>
              </a:spcBef>
              <a:spcAft>
                <a:spcPts val="0"/>
              </a:spcAft>
              <a:buNone/>
            </a:pPr>
            <a:r>
              <a:rPr lang="en" sz="1300"/>
              <a:t>Certificate of Completion</a:t>
            </a:r>
            <a:endParaRPr sz="1300"/>
          </a:p>
          <a:p>
            <a:pPr indent="0" lvl="0" marL="0" rtl="0" algn="l">
              <a:spcBef>
                <a:spcPts val="0"/>
              </a:spcBef>
              <a:spcAft>
                <a:spcPts val="0"/>
              </a:spcAft>
              <a:buNone/>
            </a:pPr>
            <a:r>
              <a:rPr lang="en" sz="1300"/>
              <a:t>Closing Remark &amp; Reception</a:t>
            </a:r>
            <a:endParaRPr sz="1300"/>
          </a:p>
          <a:p>
            <a:pPr indent="0" lvl="0" marL="0" rtl="0" algn="l">
              <a:spcBef>
                <a:spcPts val="0"/>
              </a:spcBef>
              <a:spcAft>
                <a:spcPts val="0"/>
              </a:spcAft>
              <a:buNone/>
            </a:pPr>
            <a:r>
              <a:t/>
            </a:r>
            <a:endParaRPr sz="1300"/>
          </a:p>
        </p:txBody>
      </p:sp>
      <p:sp>
        <p:nvSpPr>
          <p:cNvPr id="532" name="Google Shape;532;p56"/>
          <p:cNvSpPr txBox="1"/>
          <p:nvPr>
            <p:ph idx="3" type="body"/>
          </p:nvPr>
        </p:nvSpPr>
        <p:spPr>
          <a:xfrm>
            <a:off x="284700" y="2888113"/>
            <a:ext cx="2772600" cy="695400"/>
          </a:xfrm>
          <a:prstGeom prst="rect">
            <a:avLst/>
          </a:prstGeom>
        </p:spPr>
        <p:txBody>
          <a:bodyPr anchorCtr="0" anchor="t" bIns="0" lIns="0" spcFirstLastPara="1" rIns="91425" wrap="square" tIns="0">
            <a:noAutofit/>
          </a:bodyPr>
          <a:lstStyle/>
          <a:p>
            <a:pPr indent="0" lvl="0" marL="0" rtl="0" algn="l">
              <a:spcBef>
                <a:spcPts val="0"/>
              </a:spcBef>
              <a:spcAft>
                <a:spcPts val="0"/>
              </a:spcAft>
              <a:buNone/>
            </a:pPr>
            <a:r>
              <a:rPr lang="en" sz="1300"/>
              <a:t>Hands-on workshop</a:t>
            </a:r>
            <a:endParaRPr sz="1300"/>
          </a:p>
          <a:p>
            <a:pPr indent="0" lvl="0" marL="0" rtl="0" algn="l">
              <a:spcBef>
                <a:spcPts val="0"/>
              </a:spcBef>
              <a:spcAft>
                <a:spcPts val="0"/>
              </a:spcAft>
              <a:buNone/>
            </a:pPr>
            <a:r>
              <a:rPr lang="en" sz="1300"/>
              <a:t>Sessions on Academic and Career Growth</a:t>
            </a:r>
            <a:endParaRPr sz="1300"/>
          </a:p>
          <a:p>
            <a:pPr indent="0" lvl="0" marL="0" rtl="0" algn="l">
              <a:spcBef>
                <a:spcPts val="0"/>
              </a:spcBef>
              <a:spcAft>
                <a:spcPts val="0"/>
              </a:spcAft>
              <a:buNone/>
            </a:pPr>
            <a:r>
              <a:rPr lang="en" sz="1300"/>
              <a:t>Mentoring sessions</a:t>
            </a:r>
            <a:endParaRPr sz="1300"/>
          </a:p>
          <a:p>
            <a:pPr indent="0" lvl="0" marL="0" rtl="0" algn="l">
              <a:spcBef>
                <a:spcPts val="0"/>
              </a:spcBef>
              <a:spcAft>
                <a:spcPts val="0"/>
              </a:spcAft>
              <a:buNone/>
            </a:pPr>
            <a:r>
              <a:rPr lang="en" sz="1300"/>
              <a:t>Campus Tours</a:t>
            </a:r>
            <a:endParaRPr sz="1300"/>
          </a:p>
          <a:p>
            <a:pPr indent="0" lvl="0" marL="0" rtl="0" algn="l">
              <a:spcBef>
                <a:spcPts val="0"/>
              </a:spcBef>
              <a:spcAft>
                <a:spcPts val="0"/>
              </a:spcAft>
              <a:buNone/>
            </a:pPr>
            <a:r>
              <a:rPr lang="en" sz="1300"/>
              <a:t>Game Sessions</a:t>
            </a:r>
            <a:endParaRPr sz="1300"/>
          </a:p>
          <a:p>
            <a:pPr indent="0" lvl="0" marL="0" rtl="0" algn="l">
              <a:spcBef>
                <a:spcPts val="0"/>
              </a:spcBef>
              <a:spcAft>
                <a:spcPts val="0"/>
              </a:spcAft>
              <a:buNone/>
            </a:pPr>
            <a:r>
              <a:t/>
            </a:r>
            <a:endParaRPr sz="1300"/>
          </a:p>
        </p:txBody>
      </p:sp>
      <p:sp>
        <p:nvSpPr>
          <p:cNvPr id="533" name="Google Shape;533;p56"/>
          <p:cNvSpPr txBox="1"/>
          <p:nvPr>
            <p:ph idx="4" type="subTitle"/>
          </p:nvPr>
        </p:nvSpPr>
        <p:spPr>
          <a:xfrm>
            <a:off x="284700" y="2326439"/>
            <a:ext cx="2772600" cy="192000"/>
          </a:xfrm>
          <a:prstGeom prst="rect">
            <a:avLst/>
          </a:prstGeom>
        </p:spPr>
        <p:txBody>
          <a:bodyPr anchorCtr="0" anchor="t" bIns="0" lIns="0" spcFirstLastPara="1" rIns="91425" wrap="square" tIns="0">
            <a:noAutofit/>
          </a:bodyPr>
          <a:lstStyle/>
          <a:p>
            <a:pPr indent="0" lvl="0" marL="0" rtl="0" algn="l">
              <a:lnSpc>
                <a:spcPct val="100000"/>
              </a:lnSpc>
              <a:spcBef>
                <a:spcPts val="0"/>
              </a:spcBef>
              <a:spcAft>
                <a:spcPts val="0"/>
              </a:spcAft>
              <a:buNone/>
            </a:pPr>
            <a:r>
              <a:rPr lang="en" sz="1800"/>
              <a:t>Week 1</a:t>
            </a:r>
            <a:endParaRPr sz="1800"/>
          </a:p>
        </p:txBody>
      </p:sp>
      <p:sp>
        <p:nvSpPr>
          <p:cNvPr id="534" name="Google Shape;534;p56"/>
          <p:cNvSpPr txBox="1"/>
          <p:nvPr>
            <p:ph idx="7" type="subTitle"/>
          </p:nvPr>
        </p:nvSpPr>
        <p:spPr>
          <a:xfrm>
            <a:off x="3185700" y="2326425"/>
            <a:ext cx="2772600" cy="192000"/>
          </a:xfrm>
          <a:prstGeom prst="rect">
            <a:avLst/>
          </a:prstGeom>
        </p:spPr>
        <p:txBody>
          <a:bodyPr anchorCtr="0" anchor="t" bIns="0" lIns="0" spcFirstLastPara="1" rIns="91425" wrap="square" tIns="0">
            <a:noAutofit/>
          </a:bodyPr>
          <a:lstStyle/>
          <a:p>
            <a:pPr indent="0" lvl="0" marL="0" rtl="0" algn="l">
              <a:lnSpc>
                <a:spcPct val="100000"/>
              </a:lnSpc>
              <a:spcBef>
                <a:spcPts val="0"/>
              </a:spcBef>
              <a:spcAft>
                <a:spcPts val="0"/>
              </a:spcAft>
              <a:buNone/>
            </a:pPr>
            <a:r>
              <a:rPr lang="en" sz="1800"/>
              <a:t>Week 2</a:t>
            </a:r>
            <a:endParaRPr sz="1800"/>
          </a:p>
        </p:txBody>
      </p:sp>
      <p:sp>
        <p:nvSpPr>
          <p:cNvPr id="535" name="Google Shape;535;p56"/>
          <p:cNvSpPr txBox="1"/>
          <p:nvPr>
            <p:ph idx="13" type="subTitle"/>
          </p:nvPr>
        </p:nvSpPr>
        <p:spPr>
          <a:xfrm>
            <a:off x="6086700" y="2326425"/>
            <a:ext cx="2772600" cy="192000"/>
          </a:xfrm>
          <a:prstGeom prst="rect">
            <a:avLst/>
          </a:prstGeom>
        </p:spPr>
        <p:txBody>
          <a:bodyPr anchorCtr="0" anchor="t" bIns="0" lIns="0" spcFirstLastPara="1" rIns="91425" wrap="square" tIns="0">
            <a:noAutofit/>
          </a:bodyPr>
          <a:lstStyle/>
          <a:p>
            <a:pPr indent="0" lvl="0" marL="0" rtl="0" algn="l">
              <a:lnSpc>
                <a:spcPct val="100000"/>
              </a:lnSpc>
              <a:spcBef>
                <a:spcPts val="0"/>
              </a:spcBef>
              <a:spcAft>
                <a:spcPts val="0"/>
              </a:spcAft>
              <a:buNone/>
            </a:pPr>
            <a:r>
              <a:rPr lang="en" sz="1800"/>
              <a:t>Last Day</a:t>
            </a:r>
            <a:endParaRPr sz="1800"/>
          </a:p>
        </p:txBody>
      </p:sp>
      <p:sp>
        <p:nvSpPr>
          <p:cNvPr id="536" name="Google Shape;536;p56"/>
          <p:cNvSpPr/>
          <p:nvPr/>
        </p:nvSpPr>
        <p:spPr>
          <a:xfrm>
            <a:off x="284700" y="1676238"/>
            <a:ext cx="285300" cy="280500"/>
          </a:xfrm>
          <a:prstGeom prst="roundRect">
            <a:avLst>
              <a:gd fmla="val 50000" name="adj"/>
            </a:avLst>
          </a:prstGeom>
          <a:solidFill>
            <a:schemeClr val="accent3"/>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700">
                <a:solidFill>
                  <a:schemeClr val="lt1"/>
                </a:solidFill>
                <a:latin typeface="Instrument Sans"/>
                <a:ea typeface="Instrument Sans"/>
                <a:cs typeface="Instrument Sans"/>
                <a:sym typeface="Instrument Sans"/>
              </a:rPr>
              <a:t>01</a:t>
            </a:r>
            <a:endParaRPr sz="700">
              <a:solidFill>
                <a:schemeClr val="lt1"/>
              </a:solidFill>
              <a:latin typeface="Instrument Sans"/>
              <a:ea typeface="Instrument Sans"/>
              <a:cs typeface="Instrument Sans"/>
              <a:sym typeface="Instrument Sans"/>
            </a:endParaRPr>
          </a:p>
        </p:txBody>
      </p:sp>
      <p:sp>
        <p:nvSpPr>
          <p:cNvPr id="537" name="Google Shape;537;p56"/>
          <p:cNvSpPr/>
          <p:nvPr/>
        </p:nvSpPr>
        <p:spPr>
          <a:xfrm>
            <a:off x="3185688" y="1676238"/>
            <a:ext cx="285300" cy="280500"/>
          </a:xfrm>
          <a:prstGeom prst="roundRect">
            <a:avLst>
              <a:gd fmla="val 50000" name="adj"/>
            </a:avLst>
          </a:prstGeom>
          <a:solidFill>
            <a:schemeClr val="accent4"/>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700">
                <a:solidFill>
                  <a:schemeClr val="lt1"/>
                </a:solidFill>
                <a:latin typeface="Instrument Sans"/>
                <a:ea typeface="Instrument Sans"/>
                <a:cs typeface="Instrument Sans"/>
                <a:sym typeface="Instrument Sans"/>
              </a:rPr>
              <a:t>02</a:t>
            </a:r>
            <a:endParaRPr sz="700">
              <a:solidFill>
                <a:schemeClr val="lt1"/>
              </a:solidFill>
              <a:latin typeface="Instrument Sans"/>
              <a:ea typeface="Instrument Sans"/>
              <a:cs typeface="Instrument Sans"/>
              <a:sym typeface="Instrument Sans"/>
            </a:endParaRPr>
          </a:p>
        </p:txBody>
      </p:sp>
      <p:sp>
        <p:nvSpPr>
          <p:cNvPr id="538" name="Google Shape;538;p56"/>
          <p:cNvSpPr/>
          <p:nvPr/>
        </p:nvSpPr>
        <p:spPr>
          <a:xfrm>
            <a:off x="6086700" y="1676238"/>
            <a:ext cx="285300" cy="280500"/>
          </a:xfrm>
          <a:prstGeom prst="roundRect">
            <a:avLst>
              <a:gd fmla="val 50000" name="adj"/>
            </a:avLst>
          </a:prstGeom>
          <a:solidFill>
            <a:srgbClr val="B4A7D6"/>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700">
                <a:solidFill>
                  <a:schemeClr val="lt1"/>
                </a:solidFill>
                <a:latin typeface="Instrument Sans"/>
                <a:ea typeface="Instrument Sans"/>
                <a:cs typeface="Instrument Sans"/>
                <a:sym typeface="Instrument Sans"/>
              </a:rPr>
              <a:t>03</a:t>
            </a:r>
            <a:endParaRPr sz="700">
              <a:solidFill>
                <a:schemeClr val="lt1"/>
              </a:solidFill>
              <a:latin typeface="Instrument Sans"/>
              <a:ea typeface="Instrument Sans"/>
              <a:cs typeface="Instrument Sans"/>
              <a:sym typeface="Instrument Sans"/>
            </a:endParaRPr>
          </a:p>
        </p:txBody>
      </p:sp>
      <p:sp>
        <p:nvSpPr>
          <p:cNvPr id="539" name="Google Shape;539;p56"/>
          <p:cNvSpPr txBox="1"/>
          <p:nvPr>
            <p:ph type="title"/>
          </p:nvPr>
        </p:nvSpPr>
        <p:spPr>
          <a:xfrm>
            <a:off x="284700" y="474750"/>
            <a:ext cx="5673600" cy="4986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2500"/>
              <a:t>Outline of the Program</a:t>
            </a:r>
            <a:endParaRPr sz="2500"/>
          </a:p>
        </p:txBody>
      </p:sp>
      <p:sp>
        <p:nvSpPr>
          <p:cNvPr id="540" name="Google Shape;540;p56"/>
          <p:cNvSpPr txBox="1"/>
          <p:nvPr>
            <p:ph idx="1" type="subTitle"/>
          </p:nvPr>
        </p:nvSpPr>
        <p:spPr>
          <a:xfrm>
            <a:off x="284700" y="284400"/>
            <a:ext cx="4287300" cy="192000"/>
          </a:xfrm>
          <a:prstGeom prst="rect">
            <a:avLst/>
          </a:prstGeom>
        </p:spPr>
        <p:txBody>
          <a:bodyPr anchorCtr="0" anchor="t" bIns="0" lIns="0" spcFirstLastPara="1" rIns="0" wrap="square" tIns="0">
            <a:noAutofit/>
          </a:bodyPr>
          <a:lstStyle/>
          <a:p>
            <a:pPr indent="0" lvl="0" marL="0" rtl="0" algn="l">
              <a:lnSpc>
                <a:spcPct val="90000"/>
              </a:lnSpc>
              <a:spcBef>
                <a:spcPts val="0"/>
              </a:spcBef>
              <a:spcAft>
                <a:spcPts val="0"/>
              </a:spcAft>
              <a:buNone/>
            </a:pPr>
            <a:r>
              <a:rPr lang="en" sz="800">
                <a:solidFill>
                  <a:schemeClr val="lt1"/>
                </a:solidFill>
              </a:rPr>
              <a:t>The Statistics and Research Summer Program at Saint Louis University (STARS@SLU)</a:t>
            </a:r>
            <a:endParaRPr sz="800"/>
          </a:p>
          <a:p>
            <a:pPr indent="0" lvl="0" marL="0" rtl="0" algn="l">
              <a:spcBef>
                <a:spcPts val="0"/>
              </a:spcBef>
              <a:spcAft>
                <a:spcPts val="0"/>
              </a:spcAft>
              <a:buNone/>
            </a:pPr>
            <a:r>
              <a:t/>
            </a:r>
            <a:endParaRPr/>
          </a:p>
        </p:txBody>
      </p:sp>
      <p:sp>
        <p:nvSpPr>
          <p:cNvPr id="541" name="Google Shape;541;p56"/>
          <p:cNvSpPr txBox="1"/>
          <p:nvPr>
            <p:ph idx="2" type="subTitle"/>
          </p:nvPr>
        </p:nvSpPr>
        <p:spPr>
          <a:xfrm>
            <a:off x="6890875" y="284400"/>
            <a:ext cx="1965900" cy="192000"/>
          </a:xfrm>
          <a:prstGeom prst="rect">
            <a:avLst/>
          </a:prstGeom>
        </p:spPr>
        <p:txBody>
          <a:bodyPr anchorCtr="0" anchor="t" bIns="0" lIns="0" spcFirstLastPara="1" rIns="0" wrap="square" tIns="0">
            <a:noAutofit/>
          </a:bodyPr>
          <a:lstStyle/>
          <a:p>
            <a:pPr indent="0" lvl="0" marL="0" rtl="0" algn="r">
              <a:spcBef>
                <a:spcPts val="0"/>
              </a:spcBef>
              <a:spcAft>
                <a:spcPts val="0"/>
              </a:spcAft>
              <a:buNone/>
            </a:pPr>
            <a:r>
              <a:rPr lang="en">
                <a:solidFill>
                  <a:schemeClr val="lt1"/>
                </a:solidFill>
              </a:rPr>
              <a:t>Summer 2025</a:t>
            </a:r>
            <a:endParaRPr>
              <a:solidFill>
                <a:schemeClr val="lt1"/>
              </a:solidFill>
            </a:endParaRPr>
          </a:p>
        </p:txBody>
      </p:sp>
      <p:pic>
        <p:nvPicPr>
          <p:cNvPr id="542" name="Google Shape;542;p56" title="MAA_Logo-CoreBlue.png"/>
          <p:cNvPicPr preferRelativeResize="0"/>
          <p:nvPr/>
        </p:nvPicPr>
        <p:blipFill>
          <a:blip r:embed="rId3">
            <a:alphaModFix/>
          </a:blip>
          <a:stretch>
            <a:fillRect/>
          </a:stretch>
        </p:blipFill>
        <p:spPr>
          <a:xfrm>
            <a:off x="7467025" y="4452753"/>
            <a:ext cx="861980" cy="431700"/>
          </a:xfrm>
          <a:prstGeom prst="rect">
            <a:avLst/>
          </a:prstGeom>
          <a:noFill/>
          <a:ln>
            <a:noFill/>
          </a:ln>
        </p:spPr>
      </p:pic>
      <p:pic>
        <p:nvPicPr>
          <p:cNvPr id="543" name="Google Shape;543;p56" title="slu-primary-blue-rgb.png"/>
          <p:cNvPicPr preferRelativeResize="0"/>
          <p:nvPr/>
        </p:nvPicPr>
        <p:blipFill>
          <a:blip r:embed="rId4">
            <a:alphaModFix/>
          </a:blip>
          <a:stretch>
            <a:fillRect/>
          </a:stretch>
        </p:blipFill>
        <p:spPr>
          <a:xfrm>
            <a:off x="8450775" y="4286400"/>
            <a:ext cx="573304" cy="764400"/>
          </a:xfrm>
          <a:prstGeom prst="rect">
            <a:avLst/>
          </a:prstGeom>
          <a:noFill/>
          <a:ln>
            <a:noFill/>
          </a:ln>
        </p:spPr>
      </p:pic>
    </p:spTree>
  </p:cSld>
  <p:clrMapOvr>
    <a:masterClrMapping/>
  </p:clrMapOvr>
  <mc:AlternateContent>
    <mc:Choice Requires="p14">
      <p:transition spd="med">
        <p14:flip dir="l"/>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100000">
              <a:srgbClr val="BEBEBE"/>
            </a:gs>
          </a:gsLst>
          <a:path path="circle">
            <a:fillToRect b="50%" l="50%" r="50%" t="50%"/>
          </a:path>
          <a:tileRect/>
        </a:gradFill>
      </p:bgPr>
    </p:bg>
    <p:spTree>
      <p:nvGrpSpPr>
        <p:cNvPr id="547" name="Shape 547"/>
        <p:cNvGrpSpPr/>
        <p:nvPr/>
      </p:nvGrpSpPr>
      <p:grpSpPr>
        <a:xfrm>
          <a:off x="0" y="0"/>
          <a:ext cx="0" cy="0"/>
          <a:chOff x="0" y="0"/>
          <a:chExt cx="0" cy="0"/>
        </a:xfrm>
      </p:grpSpPr>
      <p:sp>
        <p:nvSpPr>
          <p:cNvPr id="548" name="Google Shape;548;p57"/>
          <p:cNvSpPr/>
          <p:nvPr/>
        </p:nvSpPr>
        <p:spPr>
          <a:xfrm>
            <a:off x="4629513" y="558986"/>
            <a:ext cx="4227300" cy="3811200"/>
          </a:xfrm>
          <a:prstGeom prst="roundRect">
            <a:avLst>
              <a:gd fmla="val 4558" name="adj"/>
            </a:avLst>
          </a:prstGeom>
          <a:gradFill>
            <a:gsLst>
              <a:gs pos="0">
                <a:srgbClr val="FFFFFF"/>
              </a:gs>
              <a:gs pos="100000">
                <a:srgbClr val="FC8080"/>
              </a:gs>
            </a:gsLst>
            <a:path path="circle">
              <a:fillToRect b="50%" l="50%" r="50%" t="50%"/>
            </a:path>
            <a:tileRect/>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Instrument Sans"/>
              <a:ea typeface="Instrument Sans"/>
              <a:cs typeface="Instrument Sans"/>
              <a:sym typeface="Instrument Sans"/>
            </a:endParaRPr>
          </a:p>
        </p:txBody>
      </p:sp>
      <p:sp>
        <p:nvSpPr>
          <p:cNvPr id="549" name="Google Shape;549;p57"/>
          <p:cNvSpPr txBox="1"/>
          <p:nvPr/>
        </p:nvSpPr>
        <p:spPr>
          <a:xfrm>
            <a:off x="288350" y="2088525"/>
            <a:ext cx="4227300" cy="1117500"/>
          </a:xfrm>
          <a:prstGeom prst="rect">
            <a:avLst/>
          </a:prstGeom>
          <a:noFill/>
          <a:ln>
            <a:noFill/>
          </a:ln>
        </p:spPr>
        <p:txBody>
          <a:bodyPr anchorCtr="0" anchor="t" bIns="0" lIns="182875" spcFirstLastPara="1" rIns="182875" wrap="square" tIns="0">
            <a:noAutofit/>
          </a:bodyPr>
          <a:lstStyle/>
          <a:p>
            <a:pPr indent="0" lvl="0" marL="0" rtl="0" algn="ctr">
              <a:lnSpc>
                <a:spcPct val="85000"/>
              </a:lnSpc>
              <a:spcBef>
                <a:spcPts val="0"/>
              </a:spcBef>
              <a:spcAft>
                <a:spcPts val="0"/>
              </a:spcAft>
              <a:buNone/>
            </a:pPr>
            <a:r>
              <a:rPr lang="en" sz="3600">
                <a:solidFill>
                  <a:schemeClr val="lt1"/>
                </a:solidFill>
                <a:latin typeface="Instrument Sans Medium"/>
                <a:ea typeface="Instrument Sans Medium"/>
                <a:cs typeface="Instrument Sans Medium"/>
                <a:sym typeface="Instrument Sans Medium"/>
              </a:rPr>
              <a:t>Research</a:t>
            </a:r>
            <a:r>
              <a:rPr lang="en" sz="2400">
                <a:solidFill>
                  <a:schemeClr val="lt1"/>
                </a:solidFill>
                <a:latin typeface="Instrument Sans Medium"/>
                <a:ea typeface="Instrument Sans Medium"/>
                <a:cs typeface="Instrument Sans Medium"/>
                <a:sym typeface="Instrument Sans Medium"/>
              </a:rPr>
              <a:t> </a:t>
            </a:r>
            <a:endParaRPr sz="2400">
              <a:solidFill>
                <a:schemeClr val="lt1"/>
              </a:solidFill>
              <a:latin typeface="Instrument Sans Medium"/>
              <a:ea typeface="Instrument Sans Medium"/>
              <a:cs typeface="Instrument Sans Medium"/>
              <a:sym typeface="Instrument Sans Medium"/>
            </a:endParaRPr>
          </a:p>
        </p:txBody>
      </p:sp>
      <p:sp>
        <p:nvSpPr>
          <p:cNvPr id="550" name="Google Shape;550;p57"/>
          <p:cNvSpPr txBox="1"/>
          <p:nvPr/>
        </p:nvSpPr>
        <p:spPr>
          <a:xfrm>
            <a:off x="1713075" y="1749450"/>
            <a:ext cx="1377900" cy="153900"/>
          </a:xfrm>
          <a:prstGeom prst="rect">
            <a:avLst/>
          </a:prstGeom>
          <a:noFill/>
          <a:ln>
            <a:noFill/>
          </a:ln>
        </p:spPr>
        <p:txBody>
          <a:bodyPr anchorCtr="0" anchor="ctr" bIns="0" lIns="0" spcFirstLastPara="1" rIns="0" wrap="square" tIns="0">
            <a:spAutoFit/>
          </a:bodyPr>
          <a:lstStyle/>
          <a:p>
            <a:pPr indent="0" lvl="0" marL="0" rtl="0" algn="ctr">
              <a:lnSpc>
                <a:spcPct val="115000"/>
              </a:lnSpc>
              <a:spcBef>
                <a:spcPts val="0"/>
              </a:spcBef>
              <a:spcAft>
                <a:spcPts val="0"/>
              </a:spcAft>
              <a:buNone/>
            </a:pPr>
            <a:r>
              <a:t/>
            </a:r>
            <a:endParaRPr sz="1000">
              <a:solidFill>
                <a:schemeClr val="lt1"/>
              </a:solidFill>
              <a:latin typeface="Instrument Sans"/>
              <a:ea typeface="Instrument Sans"/>
              <a:cs typeface="Instrument Sans"/>
              <a:sym typeface="Instrument Sans"/>
            </a:endParaRPr>
          </a:p>
        </p:txBody>
      </p:sp>
      <p:sp>
        <p:nvSpPr>
          <p:cNvPr id="551" name="Google Shape;551;p57"/>
          <p:cNvSpPr txBox="1"/>
          <p:nvPr/>
        </p:nvSpPr>
        <p:spPr>
          <a:xfrm>
            <a:off x="4629513" y="1941299"/>
            <a:ext cx="4227300" cy="2126100"/>
          </a:xfrm>
          <a:prstGeom prst="rect">
            <a:avLst/>
          </a:prstGeom>
          <a:noFill/>
          <a:ln>
            <a:noFill/>
          </a:ln>
        </p:spPr>
        <p:txBody>
          <a:bodyPr anchorCtr="0" anchor="t" bIns="0" lIns="274300" spcFirstLastPara="1" rIns="274300" wrap="square" tIns="0">
            <a:noAutofit/>
          </a:bodyPr>
          <a:lstStyle/>
          <a:p>
            <a:pPr indent="0" lvl="0" marL="0" rtl="0" algn="ctr">
              <a:lnSpc>
                <a:spcPct val="115000"/>
              </a:lnSpc>
              <a:spcBef>
                <a:spcPts val="0"/>
              </a:spcBef>
              <a:spcAft>
                <a:spcPts val="0"/>
              </a:spcAft>
              <a:buNone/>
            </a:pPr>
            <a:r>
              <a:rPr lang="en" sz="1200">
                <a:solidFill>
                  <a:schemeClr val="lt1"/>
                </a:solidFill>
                <a:latin typeface="Instrument Sans"/>
                <a:ea typeface="Instrument Sans"/>
                <a:cs typeface="Instrument Sans"/>
                <a:sym typeface="Instrument Sans"/>
              </a:rPr>
              <a:t>Highlight the research component, projects</a:t>
            </a:r>
            <a:endParaRPr sz="1200">
              <a:solidFill>
                <a:schemeClr val="lt1"/>
              </a:solidFill>
              <a:latin typeface="Instrument Sans"/>
              <a:ea typeface="Instrument Sans"/>
              <a:cs typeface="Instrument Sans"/>
              <a:sym typeface="Instrument Sans"/>
            </a:endParaRPr>
          </a:p>
        </p:txBody>
      </p:sp>
      <p:sp>
        <p:nvSpPr>
          <p:cNvPr id="552" name="Google Shape;552;p57"/>
          <p:cNvSpPr txBox="1"/>
          <p:nvPr>
            <p:ph idx="2" type="subTitle"/>
          </p:nvPr>
        </p:nvSpPr>
        <p:spPr>
          <a:xfrm>
            <a:off x="6890875" y="284400"/>
            <a:ext cx="1965900" cy="192000"/>
          </a:xfrm>
          <a:prstGeom prst="rect">
            <a:avLst/>
          </a:prstGeom>
        </p:spPr>
        <p:txBody>
          <a:bodyPr anchorCtr="0" anchor="t" bIns="0" lIns="0" spcFirstLastPara="1" rIns="0" wrap="square" tIns="0">
            <a:noAutofit/>
          </a:bodyPr>
          <a:lstStyle/>
          <a:p>
            <a:pPr indent="0" lvl="0" marL="0" rtl="0" algn="r">
              <a:spcBef>
                <a:spcPts val="0"/>
              </a:spcBef>
              <a:spcAft>
                <a:spcPts val="0"/>
              </a:spcAft>
              <a:buNone/>
            </a:pPr>
            <a:r>
              <a:rPr lang="en">
                <a:solidFill>
                  <a:srgbClr val="1B1B1B"/>
                </a:solidFill>
              </a:rPr>
              <a:t>Summer 2025</a:t>
            </a:r>
            <a:endParaRPr>
              <a:solidFill>
                <a:srgbClr val="1B1B1B"/>
              </a:solidFill>
            </a:endParaRPr>
          </a:p>
        </p:txBody>
      </p:sp>
      <p:sp>
        <p:nvSpPr>
          <p:cNvPr id="553" name="Google Shape;553;p57"/>
          <p:cNvSpPr txBox="1"/>
          <p:nvPr>
            <p:ph idx="1" type="subTitle"/>
          </p:nvPr>
        </p:nvSpPr>
        <p:spPr>
          <a:xfrm>
            <a:off x="284700" y="284400"/>
            <a:ext cx="4287300" cy="192000"/>
          </a:xfrm>
          <a:prstGeom prst="rect">
            <a:avLst/>
          </a:prstGeom>
        </p:spPr>
        <p:txBody>
          <a:bodyPr anchorCtr="0" anchor="t" bIns="0" lIns="0" spcFirstLastPara="1" rIns="0" wrap="square" tIns="0">
            <a:noAutofit/>
          </a:bodyPr>
          <a:lstStyle/>
          <a:p>
            <a:pPr indent="0" lvl="0" marL="0" rtl="0" algn="l">
              <a:lnSpc>
                <a:spcPct val="90000"/>
              </a:lnSpc>
              <a:spcBef>
                <a:spcPts val="0"/>
              </a:spcBef>
              <a:spcAft>
                <a:spcPts val="0"/>
              </a:spcAft>
              <a:buNone/>
            </a:pPr>
            <a:r>
              <a:rPr lang="en" sz="800">
                <a:solidFill>
                  <a:schemeClr val="lt1"/>
                </a:solidFill>
              </a:rPr>
              <a:t>The Statistics and Research Summer Program at Saint Louis University (STARS@SLU)</a:t>
            </a:r>
            <a:endParaRPr sz="800"/>
          </a:p>
          <a:p>
            <a:pPr indent="0" lvl="0" marL="0" rtl="0" algn="l">
              <a:spcBef>
                <a:spcPts val="0"/>
              </a:spcBef>
              <a:spcAft>
                <a:spcPts val="0"/>
              </a:spcAft>
              <a:buNone/>
            </a:pPr>
            <a:r>
              <a:t/>
            </a:r>
            <a:endParaRPr/>
          </a:p>
        </p:txBody>
      </p:sp>
      <p:pic>
        <p:nvPicPr>
          <p:cNvPr id="554" name="Google Shape;554;p57" title="MAA_Logo-CoreBlue.png"/>
          <p:cNvPicPr preferRelativeResize="0"/>
          <p:nvPr/>
        </p:nvPicPr>
        <p:blipFill>
          <a:blip r:embed="rId3">
            <a:alphaModFix/>
          </a:blip>
          <a:stretch>
            <a:fillRect/>
          </a:stretch>
        </p:blipFill>
        <p:spPr>
          <a:xfrm>
            <a:off x="7467025" y="4452753"/>
            <a:ext cx="861980" cy="431700"/>
          </a:xfrm>
          <a:prstGeom prst="rect">
            <a:avLst/>
          </a:prstGeom>
          <a:noFill/>
          <a:ln>
            <a:noFill/>
          </a:ln>
        </p:spPr>
      </p:pic>
      <p:pic>
        <p:nvPicPr>
          <p:cNvPr id="555" name="Google Shape;555;p57" title="slu-primary-blue-rgb.png"/>
          <p:cNvPicPr preferRelativeResize="0"/>
          <p:nvPr/>
        </p:nvPicPr>
        <p:blipFill>
          <a:blip r:embed="rId4">
            <a:alphaModFix/>
          </a:blip>
          <a:stretch>
            <a:fillRect/>
          </a:stretch>
        </p:blipFill>
        <p:spPr>
          <a:xfrm>
            <a:off x="8450775" y="4286400"/>
            <a:ext cx="573304" cy="764400"/>
          </a:xfrm>
          <a:prstGeom prst="rect">
            <a:avLst/>
          </a:prstGeom>
          <a:noFill/>
          <a:ln>
            <a:noFill/>
          </a:ln>
        </p:spPr>
      </p:pic>
    </p:spTree>
  </p:cSld>
  <p:clrMapOvr>
    <a:masterClrMapping/>
  </p:clrMapOvr>
  <mc:AlternateContent>
    <mc:Choice Requires="p14">
      <p:transition spd="med">
        <p14:prism dir="l"/>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100000">
              <a:srgbClr val="B3B3B3"/>
            </a:gs>
          </a:gsLst>
          <a:lin ang="5400012" scaled="0"/>
        </a:gradFill>
      </p:bgPr>
    </p:bg>
    <p:spTree>
      <p:nvGrpSpPr>
        <p:cNvPr id="559" name="Shape 559"/>
        <p:cNvGrpSpPr/>
        <p:nvPr/>
      </p:nvGrpSpPr>
      <p:grpSpPr>
        <a:xfrm>
          <a:off x="0" y="0"/>
          <a:ext cx="0" cy="0"/>
          <a:chOff x="0" y="0"/>
          <a:chExt cx="0" cy="0"/>
        </a:xfrm>
      </p:grpSpPr>
      <p:pic>
        <p:nvPicPr>
          <p:cNvPr id="560" name="Google Shape;560;p58"/>
          <p:cNvPicPr preferRelativeResize="0"/>
          <p:nvPr/>
        </p:nvPicPr>
        <p:blipFill>
          <a:blip r:embed="rId3">
            <a:alphaModFix/>
          </a:blip>
          <a:stretch>
            <a:fillRect/>
          </a:stretch>
        </p:blipFill>
        <p:spPr>
          <a:xfrm>
            <a:off x="288400" y="474750"/>
            <a:ext cx="3388800" cy="3867600"/>
          </a:xfrm>
          <a:prstGeom prst="roundRect">
            <a:avLst>
              <a:gd fmla="val 3971" name="adj"/>
            </a:avLst>
          </a:prstGeom>
          <a:noFill/>
          <a:ln cap="flat" cmpd="sng" w="9525">
            <a:solidFill>
              <a:schemeClr val="dk2"/>
            </a:solidFill>
            <a:prstDash val="solid"/>
            <a:round/>
            <a:headEnd len="sm" w="sm" type="none"/>
            <a:tailEnd len="sm" w="sm" type="none"/>
          </a:ln>
          <a:effectLst>
            <a:outerShdw blurRad="57150" rotWithShape="0" algn="bl" dir="6000000" dist="19050">
              <a:schemeClr val="accent2">
                <a:alpha val="64000"/>
              </a:schemeClr>
            </a:outerShdw>
          </a:effectLst>
        </p:spPr>
      </p:pic>
      <p:sp>
        <p:nvSpPr>
          <p:cNvPr id="561" name="Google Shape;561;p58"/>
          <p:cNvSpPr txBox="1"/>
          <p:nvPr/>
        </p:nvSpPr>
        <p:spPr>
          <a:xfrm>
            <a:off x="288350" y="2088525"/>
            <a:ext cx="3388800" cy="1117500"/>
          </a:xfrm>
          <a:prstGeom prst="rect">
            <a:avLst/>
          </a:prstGeom>
          <a:noFill/>
          <a:ln>
            <a:noFill/>
          </a:ln>
        </p:spPr>
        <p:txBody>
          <a:bodyPr anchorCtr="0" anchor="t" bIns="0" lIns="182875" spcFirstLastPara="1" rIns="182875" wrap="square" tIns="0">
            <a:noAutofit/>
          </a:bodyPr>
          <a:lstStyle/>
          <a:p>
            <a:pPr indent="0" lvl="0" marL="0" rtl="0" algn="ctr">
              <a:lnSpc>
                <a:spcPct val="85000"/>
              </a:lnSpc>
              <a:spcBef>
                <a:spcPts val="0"/>
              </a:spcBef>
              <a:spcAft>
                <a:spcPts val="0"/>
              </a:spcAft>
              <a:buNone/>
            </a:pPr>
            <a:r>
              <a:rPr lang="en" sz="3600">
                <a:solidFill>
                  <a:schemeClr val="lt1"/>
                </a:solidFill>
                <a:latin typeface="Instrument Sans Medium"/>
                <a:ea typeface="Instrument Sans Medium"/>
                <a:cs typeface="Instrument Sans Medium"/>
                <a:sym typeface="Instrument Sans Medium"/>
              </a:rPr>
              <a:t>Mentoring</a:t>
            </a:r>
            <a:endParaRPr sz="3600">
              <a:solidFill>
                <a:schemeClr val="lt1"/>
              </a:solidFill>
              <a:latin typeface="Instrument Sans Medium"/>
              <a:ea typeface="Instrument Sans Medium"/>
              <a:cs typeface="Instrument Sans Medium"/>
              <a:sym typeface="Instrument Sans Medium"/>
            </a:endParaRPr>
          </a:p>
        </p:txBody>
      </p:sp>
      <p:sp>
        <p:nvSpPr>
          <p:cNvPr id="562" name="Google Shape;562;p58"/>
          <p:cNvSpPr txBox="1"/>
          <p:nvPr/>
        </p:nvSpPr>
        <p:spPr>
          <a:xfrm>
            <a:off x="1713075" y="1749450"/>
            <a:ext cx="1377900" cy="153900"/>
          </a:xfrm>
          <a:prstGeom prst="rect">
            <a:avLst/>
          </a:prstGeom>
          <a:noFill/>
          <a:ln>
            <a:noFill/>
          </a:ln>
        </p:spPr>
        <p:txBody>
          <a:bodyPr anchorCtr="0" anchor="ctr" bIns="0" lIns="0" spcFirstLastPara="1" rIns="0" wrap="square" tIns="0">
            <a:spAutoFit/>
          </a:bodyPr>
          <a:lstStyle/>
          <a:p>
            <a:pPr indent="0" lvl="0" marL="0" rtl="0" algn="ctr">
              <a:lnSpc>
                <a:spcPct val="115000"/>
              </a:lnSpc>
              <a:spcBef>
                <a:spcPts val="0"/>
              </a:spcBef>
              <a:spcAft>
                <a:spcPts val="0"/>
              </a:spcAft>
              <a:buNone/>
            </a:pPr>
            <a:r>
              <a:t/>
            </a:r>
            <a:endParaRPr sz="1000">
              <a:solidFill>
                <a:schemeClr val="lt1"/>
              </a:solidFill>
              <a:latin typeface="Instrument Sans"/>
              <a:ea typeface="Instrument Sans"/>
              <a:cs typeface="Instrument Sans"/>
              <a:sym typeface="Instrument Sans"/>
            </a:endParaRPr>
          </a:p>
        </p:txBody>
      </p:sp>
      <p:sp>
        <p:nvSpPr>
          <p:cNvPr id="563" name="Google Shape;563;p58"/>
          <p:cNvSpPr txBox="1"/>
          <p:nvPr/>
        </p:nvSpPr>
        <p:spPr>
          <a:xfrm>
            <a:off x="3808375" y="525300"/>
            <a:ext cx="5215800" cy="3816900"/>
          </a:xfrm>
          <a:prstGeom prst="rect">
            <a:avLst/>
          </a:prstGeom>
          <a:noFill/>
          <a:ln>
            <a:noFill/>
          </a:ln>
        </p:spPr>
        <p:txBody>
          <a:bodyPr anchorCtr="0" anchor="t" bIns="0" lIns="274300" spcFirstLastPara="1" rIns="274300" wrap="square" tIns="0">
            <a:noAutofit/>
          </a:bodyPr>
          <a:lstStyle/>
          <a:p>
            <a:pPr indent="0" lvl="0" marL="0" rtl="0" algn="ctr">
              <a:lnSpc>
                <a:spcPct val="115000"/>
              </a:lnSpc>
              <a:spcBef>
                <a:spcPts val="0"/>
              </a:spcBef>
              <a:spcAft>
                <a:spcPts val="0"/>
              </a:spcAft>
              <a:buNone/>
            </a:pPr>
            <a:r>
              <a:rPr b="1" lang="en" sz="1500">
                <a:solidFill>
                  <a:schemeClr val="lt1"/>
                </a:solidFill>
                <a:latin typeface="Lora"/>
                <a:ea typeface="Lora"/>
                <a:cs typeface="Lora"/>
                <a:sym typeface="Lora"/>
              </a:rPr>
              <a:t>Student mentors will support you through the program</a:t>
            </a:r>
            <a:endParaRPr b="1" sz="1500">
              <a:solidFill>
                <a:schemeClr val="lt1"/>
              </a:solidFill>
              <a:latin typeface="Lora"/>
              <a:ea typeface="Lora"/>
              <a:cs typeface="Lora"/>
              <a:sym typeface="Lora"/>
            </a:endParaRPr>
          </a:p>
          <a:p>
            <a:pPr indent="0" lvl="0" marL="0" rtl="0" algn="ctr">
              <a:lnSpc>
                <a:spcPct val="115000"/>
              </a:lnSpc>
              <a:spcBef>
                <a:spcPts val="0"/>
              </a:spcBef>
              <a:spcAft>
                <a:spcPts val="0"/>
              </a:spcAft>
              <a:buNone/>
            </a:pPr>
            <a:r>
              <a:t/>
            </a:r>
            <a:endParaRPr sz="1500">
              <a:solidFill>
                <a:schemeClr val="lt1"/>
              </a:solidFill>
              <a:latin typeface="Lora"/>
              <a:ea typeface="Lora"/>
              <a:cs typeface="Lora"/>
              <a:sym typeface="Lora"/>
            </a:endParaRPr>
          </a:p>
          <a:p>
            <a:pPr indent="0" lvl="0" marL="0" rtl="0" algn="l">
              <a:lnSpc>
                <a:spcPct val="115000"/>
              </a:lnSpc>
              <a:spcBef>
                <a:spcPts val="600"/>
              </a:spcBef>
              <a:spcAft>
                <a:spcPts val="0"/>
              </a:spcAft>
              <a:buNone/>
            </a:pPr>
            <a:r>
              <a:rPr lang="en" sz="1500">
                <a:latin typeface="Lora"/>
                <a:ea typeface="Lora"/>
                <a:cs typeface="Lora"/>
                <a:sym typeface="Lora"/>
              </a:rPr>
              <a:t>Mentoring helps you:</a:t>
            </a:r>
            <a:endParaRPr sz="1500">
              <a:latin typeface="Lora"/>
              <a:ea typeface="Lora"/>
              <a:cs typeface="Lora"/>
              <a:sym typeface="Lora"/>
            </a:endParaRPr>
          </a:p>
          <a:p>
            <a:pPr indent="0" lvl="0" marL="0" rtl="0" algn="l">
              <a:lnSpc>
                <a:spcPct val="115000"/>
              </a:lnSpc>
              <a:spcBef>
                <a:spcPts val="600"/>
              </a:spcBef>
              <a:spcAft>
                <a:spcPts val="0"/>
              </a:spcAft>
              <a:buNone/>
            </a:pPr>
            <a:r>
              <a:rPr lang="en" sz="1500">
                <a:latin typeface="Lora"/>
                <a:ea typeface="Lora"/>
                <a:cs typeface="Lora"/>
                <a:sym typeface="Lora"/>
              </a:rPr>
              <a:t>• Build confidence and navigate challenges</a:t>
            </a:r>
            <a:endParaRPr sz="1500">
              <a:latin typeface="Lora"/>
              <a:ea typeface="Lora"/>
              <a:cs typeface="Lora"/>
              <a:sym typeface="Lora"/>
            </a:endParaRPr>
          </a:p>
          <a:p>
            <a:pPr indent="0" lvl="0" marL="0" rtl="0" algn="l">
              <a:lnSpc>
                <a:spcPct val="115000"/>
              </a:lnSpc>
              <a:spcBef>
                <a:spcPts val="600"/>
              </a:spcBef>
              <a:spcAft>
                <a:spcPts val="0"/>
              </a:spcAft>
              <a:buNone/>
            </a:pPr>
            <a:r>
              <a:rPr lang="en" sz="1500">
                <a:latin typeface="Lora"/>
                <a:ea typeface="Lora"/>
                <a:cs typeface="Lora"/>
                <a:sym typeface="Lora"/>
              </a:rPr>
              <a:t>• Develop a stronger sense of belonging in mathematical </a:t>
            </a:r>
            <a:r>
              <a:rPr lang="en" sz="1500">
                <a:latin typeface="Lora"/>
                <a:ea typeface="Lora"/>
                <a:cs typeface="Lora"/>
                <a:sym typeface="Lora"/>
              </a:rPr>
              <a:t>community</a:t>
            </a:r>
            <a:endParaRPr sz="1500">
              <a:latin typeface="Lora"/>
              <a:ea typeface="Lora"/>
              <a:cs typeface="Lora"/>
              <a:sym typeface="Lora"/>
            </a:endParaRPr>
          </a:p>
          <a:p>
            <a:pPr indent="0" lvl="0" marL="0" rtl="0" algn="l">
              <a:lnSpc>
                <a:spcPct val="115000"/>
              </a:lnSpc>
              <a:spcBef>
                <a:spcPts val="600"/>
              </a:spcBef>
              <a:spcAft>
                <a:spcPts val="0"/>
              </a:spcAft>
              <a:buNone/>
            </a:pPr>
            <a:r>
              <a:rPr lang="en" sz="1500">
                <a:latin typeface="Lora"/>
                <a:ea typeface="Lora"/>
                <a:cs typeface="Lora"/>
                <a:sym typeface="Lora"/>
              </a:rPr>
              <a:t>• Gain access to resources, networks, and opportunities</a:t>
            </a:r>
            <a:endParaRPr sz="1500">
              <a:latin typeface="Lora"/>
              <a:ea typeface="Lora"/>
              <a:cs typeface="Lora"/>
              <a:sym typeface="Lora"/>
            </a:endParaRPr>
          </a:p>
          <a:p>
            <a:pPr indent="0" lvl="0" marL="0" rtl="0" algn="l">
              <a:lnSpc>
                <a:spcPct val="115000"/>
              </a:lnSpc>
              <a:spcBef>
                <a:spcPts val="600"/>
              </a:spcBef>
              <a:spcAft>
                <a:spcPts val="0"/>
              </a:spcAft>
              <a:buNone/>
            </a:pPr>
            <a:r>
              <a:rPr lang="en" sz="1500">
                <a:latin typeface="Lora"/>
                <a:ea typeface="Lora"/>
                <a:cs typeface="Lora"/>
                <a:sym typeface="Lora"/>
              </a:rPr>
              <a:t>• Learn from someone who has been in your shoes</a:t>
            </a:r>
            <a:endParaRPr sz="1500">
              <a:latin typeface="Lora"/>
              <a:ea typeface="Lora"/>
              <a:cs typeface="Lora"/>
              <a:sym typeface="Lora"/>
            </a:endParaRPr>
          </a:p>
          <a:p>
            <a:pPr indent="0" lvl="0" marL="0" rtl="0" algn="l">
              <a:lnSpc>
                <a:spcPct val="115000"/>
              </a:lnSpc>
              <a:spcBef>
                <a:spcPts val="600"/>
              </a:spcBef>
              <a:spcAft>
                <a:spcPts val="0"/>
              </a:spcAft>
              <a:buNone/>
            </a:pPr>
            <a:r>
              <a:t/>
            </a:r>
            <a:endParaRPr sz="1500">
              <a:latin typeface="Lora"/>
              <a:ea typeface="Lora"/>
              <a:cs typeface="Lora"/>
              <a:sym typeface="Lora"/>
            </a:endParaRPr>
          </a:p>
          <a:p>
            <a:pPr indent="0" lvl="0" marL="0" rtl="0" algn="l">
              <a:lnSpc>
                <a:spcPct val="115000"/>
              </a:lnSpc>
              <a:spcBef>
                <a:spcPts val="600"/>
              </a:spcBef>
              <a:spcAft>
                <a:spcPts val="0"/>
              </a:spcAft>
              <a:buNone/>
            </a:pPr>
            <a:r>
              <a:rPr b="1" lang="en" sz="1500">
                <a:latin typeface="Lora"/>
                <a:ea typeface="Lora"/>
                <a:cs typeface="Lora"/>
                <a:sym typeface="Lora"/>
              </a:rPr>
              <a:t>This is your support system. You’re not alone in this journey.</a:t>
            </a:r>
            <a:endParaRPr b="1" sz="1500">
              <a:latin typeface="Lora"/>
              <a:ea typeface="Lora"/>
              <a:cs typeface="Lora"/>
              <a:sym typeface="Lora"/>
            </a:endParaRPr>
          </a:p>
          <a:p>
            <a:pPr indent="-165100" lvl="0" marL="177800" rtl="0" algn="l">
              <a:lnSpc>
                <a:spcPct val="115000"/>
              </a:lnSpc>
              <a:spcBef>
                <a:spcPts val="0"/>
              </a:spcBef>
              <a:spcAft>
                <a:spcPts val="0"/>
              </a:spcAft>
              <a:buNone/>
            </a:pPr>
            <a:r>
              <a:t/>
            </a:r>
            <a:endParaRPr>
              <a:solidFill>
                <a:srgbClr val="3D3D3D"/>
              </a:solidFill>
              <a:latin typeface="Lora"/>
              <a:ea typeface="Lora"/>
              <a:cs typeface="Lora"/>
              <a:sym typeface="Lora"/>
            </a:endParaRPr>
          </a:p>
          <a:p>
            <a:pPr indent="-165100" lvl="0" marL="177800" rtl="0" algn="l">
              <a:lnSpc>
                <a:spcPct val="115000"/>
              </a:lnSpc>
              <a:spcBef>
                <a:spcPts val="0"/>
              </a:spcBef>
              <a:spcAft>
                <a:spcPts val="0"/>
              </a:spcAft>
              <a:buNone/>
            </a:pPr>
            <a:r>
              <a:t/>
            </a:r>
            <a:endParaRPr>
              <a:solidFill>
                <a:srgbClr val="3D3D3D"/>
              </a:solidFill>
              <a:latin typeface="Lora"/>
              <a:ea typeface="Lora"/>
              <a:cs typeface="Lora"/>
              <a:sym typeface="Lora"/>
            </a:endParaRPr>
          </a:p>
          <a:p>
            <a:pPr indent="0" lvl="0" marL="0" rtl="0" algn="ctr">
              <a:lnSpc>
                <a:spcPct val="115000"/>
              </a:lnSpc>
              <a:spcBef>
                <a:spcPts val="0"/>
              </a:spcBef>
              <a:spcAft>
                <a:spcPts val="0"/>
              </a:spcAft>
              <a:buNone/>
            </a:pPr>
            <a:r>
              <a:t/>
            </a:r>
            <a:endParaRPr>
              <a:solidFill>
                <a:schemeClr val="lt1"/>
              </a:solidFill>
              <a:latin typeface="Lora"/>
              <a:ea typeface="Lora"/>
              <a:cs typeface="Lora"/>
              <a:sym typeface="Lora"/>
            </a:endParaRPr>
          </a:p>
        </p:txBody>
      </p:sp>
      <p:sp>
        <p:nvSpPr>
          <p:cNvPr id="564" name="Google Shape;564;p58"/>
          <p:cNvSpPr txBox="1"/>
          <p:nvPr>
            <p:ph idx="2" type="subTitle"/>
          </p:nvPr>
        </p:nvSpPr>
        <p:spPr>
          <a:xfrm>
            <a:off x="6890875" y="284400"/>
            <a:ext cx="1965900" cy="192000"/>
          </a:xfrm>
          <a:prstGeom prst="rect">
            <a:avLst/>
          </a:prstGeom>
        </p:spPr>
        <p:txBody>
          <a:bodyPr anchorCtr="0" anchor="t" bIns="0" lIns="0" spcFirstLastPara="1" rIns="0" wrap="square" tIns="0">
            <a:noAutofit/>
          </a:bodyPr>
          <a:lstStyle/>
          <a:p>
            <a:pPr indent="0" lvl="0" marL="0" rtl="0" algn="r">
              <a:spcBef>
                <a:spcPts val="0"/>
              </a:spcBef>
              <a:spcAft>
                <a:spcPts val="0"/>
              </a:spcAft>
              <a:buNone/>
            </a:pPr>
            <a:r>
              <a:rPr lang="en">
                <a:solidFill>
                  <a:schemeClr val="lt1"/>
                </a:solidFill>
              </a:rPr>
              <a:t>Summer 2025</a:t>
            </a:r>
            <a:endParaRPr>
              <a:solidFill>
                <a:schemeClr val="lt1"/>
              </a:solidFill>
            </a:endParaRPr>
          </a:p>
        </p:txBody>
      </p:sp>
      <p:sp>
        <p:nvSpPr>
          <p:cNvPr id="565" name="Google Shape;565;p58"/>
          <p:cNvSpPr txBox="1"/>
          <p:nvPr>
            <p:ph idx="1" type="subTitle"/>
          </p:nvPr>
        </p:nvSpPr>
        <p:spPr>
          <a:xfrm>
            <a:off x="284700" y="284400"/>
            <a:ext cx="4428000" cy="192000"/>
          </a:xfrm>
          <a:prstGeom prst="rect">
            <a:avLst/>
          </a:prstGeom>
        </p:spPr>
        <p:txBody>
          <a:bodyPr anchorCtr="0" anchor="t" bIns="0" lIns="0" spcFirstLastPara="1" rIns="0" wrap="square" tIns="0">
            <a:noAutofit/>
          </a:bodyPr>
          <a:lstStyle/>
          <a:p>
            <a:pPr indent="0" lvl="0" marL="0" rtl="0" algn="l">
              <a:lnSpc>
                <a:spcPct val="90000"/>
              </a:lnSpc>
              <a:spcBef>
                <a:spcPts val="0"/>
              </a:spcBef>
              <a:spcAft>
                <a:spcPts val="0"/>
              </a:spcAft>
              <a:buNone/>
            </a:pPr>
            <a:r>
              <a:rPr lang="en" sz="800">
                <a:solidFill>
                  <a:schemeClr val="lt1"/>
                </a:solidFill>
              </a:rPr>
              <a:t>The Statistics and Research Summer Program at Saint Louis University (STARS@SLU)</a:t>
            </a:r>
            <a:endParaRPr sz="800"/>
          </a:p>
          <a:p>
            <a:pPr indent="0" lvl="0" marL="0" rtl="0" algn="l">
              <a:spcBef>
                <a:spcPts val="0"/>
              </a:spcBef>
              <a:spcAft>
                <a:spcPts val="0"/>
              </a:spcAft>
              <a:buNone/>
            </a:pPr>
            <a:r>
              <a:t/>
            </a:r>
            <a:endParaRPr/>
          </a:p>
        </p:txBody>
      </p:sp>
      <p:pic>
        <p:nvPicPr>
          <p:cNvPr id="566" name="Google Shape;566;p58" title="MAA_Logo-CoreBlue.png"/>
          <p:cNvPicPr preferRelativeResize="0"/>
          <p:nvPr/>
        </p:nvPicPr>
        <p:blipFill>
          <a:blip r:embed="rId4">
            <a:alphaModFix/>
          </a:blip>
          <a:stretch>
            <a:fillRect/>
          </a:stretch>
        </p:blipFill>
        <p:spPr>
          <a:xfrm>
            <a:off x="7467025" y="4452753"/>
            <a:ext cx="861980" cy="431700"/>
          </a:xfrm>
          <a:prstGeom prst="rect">
            <a:avLst/>
          </a:prstGeom>
          <a:noFill/>
          <a:ln>
            <a:noFill/>
          </a:ln>
        </p:spPr>
      </p:pic>
      <p:pic>
        <p:nvPicPr>
          <p:cNvPr id="567" name="Google Shape;567;p58" title="slu-primary-blue-rgb.png"/>
          <p:cNvPicPr preferRelativeResize="0"/>
          <p:nvPr/>
        </p:nvPicPr>
        <p:blipFill>
          <a:blip r:embed="rId5">
            <a:alphaModFix/>
          </a:blip>
          <a:stretch>
            <a:fillRect/>
          </a:stretch>
        </p:blipFill>
        <p:spPr>
          <a:xfrm>
            <a:off x="8450775" y="4286400"/>
            <a:ext cx="573304" cy="764400"/>
          </a:xfrm>
          <a:prstGeom prst="rect">
            <a:avLst/>
          </a:prstGeom>
          <a:noFill/>
          <a:ln>
            <a:noFill/>
          </a:ln>
        </p:spPr>
      </p:pic>
    </p:spTree>
  </p:cSld>
  <p:clrMapOvr>
    <a:masterClrMapping/>
  </p:clrMapOvr>
  <p:transition spd="med">
    <p:push dir="r"/>
  </p:transition>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100000">
              <a:srgbClr val="B3B3B3"/>
            </a:gs>
          </a:gsLst>
          <a:lin ang="5400012" scaled="0"/>
        </a:gradFill>
      </p:bgPr>
    </p:bg>
    <p:spTree>
      <p:nvGrpSpPr>
        <p:cNvPr id="571" name="Shape 571"/>
        <p:cNvGrpSpPr/>
        <p:nvPr/>
      </p:nvGrpSpPr>
      <p:grpSpPr>
        <a:xfrm>
          <a:off x="0" y="0"/>
          <a:ext cx="0" cy="0"/>
          <a:chOff x="0" y="0"/>
          <a:chExt cx="0" cy="0"/>
        </a:xfrm>
      </p:grpSpPr>
      <p:sp>
        <p:nvSpPr>
          <p:cNvPr id="572" name="Google Shape;572;p59"/>
          <p:cNvSpPr/>
          <p:nvPr/>
        </p:nvSpPr>
        <p:spPr>
          <a:xfrm>
            <a:off x="4629475" y="474888"/>
            <a:ext cx="4227300" cy="3867000"/>
          </a:xfrm>
          <a:prstGeom prst="roundRect">
            <a:avLst>
              <a:gd fmla="val 4558"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Instrument Sans"/>
              <a:ea typeface="Instrument Sans"/>
              <a:cs typeface="Instrument Sans"/>
              <a:sym typeface="Instrument Sans"/>
            </a:endParaRPr>
          </a:p>
        </p:txBody>
      </p:sp>
      <p:pic>
        <p:nvPicPr>
          <p:cNvPr id="573" name="Google Shape;573;p59"/>
          <p:cNvPicPr preferRelativeResize="0"/>
          <p:nvPr/>
        </p:nvPicPr>
        <p:blipFill>
          <a:blip r:embed="rId3">
            <a:alphaModFix/>
          </a:blip>
          <a:stretch>
            <a:fillRect/>
          </a:stretch>
        </p:blipFill>
        <p:spPr>
          <a:xfrm>
            <a:off x="288400" y="474750"/>
            <a:ext cx="3563700" cy="3867600"/>
          </a:xfrm>
          <a:prstGeom prst="roundRect">
            <a:avLst>
              <a:gd fmla="val 3971" name="adj"/>
            </a:avLst>
          </a:prstGeom>
          <a:noFill/>
          <a:ln cap="flat" cmpd="sng" w="9525">
            <a:solidFill>
              <a:schemeClr val="dk2"/>
            </a:solidFill>
            <a:prstDash val="solid"/>
            <a:round/>
            <a:headEnd len="sm" w="sm" type="none"/>
            <a:tailEnd len="sm" w="sm" type="none"/>
          </a:ln>
          <a:effectLst>
            <a:outerShdw blurRad="57150" rotWithShape="0" algn="bl" dir="6000000" dist="19050">
              <a:schemeClr val="accent2">
                <a:alpha val="64000"/>
              </a:schemeClr>
            </a:outerShdw>
          </a:effectLst>
        </p:spPr>
      </p:pic>
      <p:sp>
        <p:nvSpPr>
          <p:cNvPr id="574" name="Google Shape;574;p59"/>
          <p:cNvSpPr txBox="1"/>
          <p:nvPr/>
        </p:nvSpPr>
        <p:spPr>
          <a:xfrm>
            <a:off x="288350" y="2088525"/>
            <a:ext cx="3563700" cy="1117500"/>
          </a:xfrm>
          <a:prstGeom prst="rect">
            <a:avLst/>
          </a:prstGeom>
          <a:noFill/>
          <a:ln>
            <a:noFill/>
          </a:ln>
        </p:spPr>
        <p:txBody>
          <a:bodyPr anchorCtr="0" anchor="t" bIns="0" lIns="182875" spcFirstLastPara="1" rIns="182875" wrap="square" tIns="0">
            <a:noAutofit/>
          </a:bodyPr>
          <a:lstStyle/>
          <a:p>
            <a:pPr indent="0" lvl="0" marL="0" rtl="0" algn="ctr">
              <a:lnSpc>
                <a:spcPct val="85000"/>
              </a:lnSpc>
              <a:spcBef>
                <a:spcPts val="0"/>
              </a:spcBef>
              <a:spcAft>
                <a:spcPts val="0"/>
              </a:spcAft>
              <a:buNone/>
            </a:pPr>
            <a:r>
              <a:rPr lang="en" sz="3600">
                <a:solidFill>
                  <a:schemeClr val="lt1"/>
                </a:solidFill>
                <a:latin typeface="Instrument Sans Medium"/>
                <a:ea typeface="Instrument Sans Medium"/>
                <a:cs typeface="Instrument Sans Medium"/>
                <a:sym typeface="Instrument Sans Medium"/>
              </a:rPr>
              <a:t>Mentoring</a:t>
            </a:r>
            <a:endParaRPr sz="3600">
              <a:solidFill>
                <a:schemeClr val="lt1"/>
              </a:solidFill>
              <a:latin typeface="Instrument Sans Medium"/>
              <a:ea typeface="Instrument Sans Medium"/>
              <a:cs typeface="Instrument Sans Medium"/>
              <a:sym typeface="Instrument Sans Medium"/>
            </a:endParaRPr>
          </a:p>
        </p:txBody>
      </p:sp>
      <p:sp>
        <p:nvSpPr>
          <p:cNvPr id="575" name="Google Shape;575;p59"/>
          <p:cNvSpPr txBox="1"/>
          <p:nvPr/>
        </p:nvSpPr>
        <p:spPr>
          <a:xfrm>
            <a:off x="1713075" y="1749450"/>
            <a:ext cx="1377900" cy="153900"/>
          </a:xfrm>
          <a:prstGeom prst="rect">
            <a:avLst/>
          </a:prstGeom>
          <a:noFill/>
          <a:ln>
            <a:noFill/>
          </a:ln>
        </p:spPr>
        <p:txBody>
          <a:bodyPr anchorCtr="0" anchor="ctr" bIns="0" lIns="0" spcFirstLastPara="1" rIns="0" wrap="square" tIns="0">
            <a:spAutoFit/>
          </a:bodyPr>
          <a:lstStyle/>
          <a:p>
            <a:pPr indent="0" lvl="0" marL="0" rtl="0" algn="ctr">
              <a:lnSpc>
                <a:spcPct val="115000"/>
              </a:lnSpc>
              <a:spcBef>
                <a:spcPts val="0"/>
              </a:spcBef>
              <a:spcAft>
                <a:spcPts val="0"/>
              </a:spcAft>
              <a:buNone/>
            </a:pPr>
            <a:r>
              <a:t/>
            </a:r>
            <a:endParaRPr sz="1000">
              <a:solidFill>
                <a:schemeClr val="lt1"/>
              </a:solidFill>
              <a:latin typeface="Instrument Sans"/>
              <a:ea typeface="Instrument Sans"/>
              <a:cs typeface="Instrument Sans"/>
              <a:sym typeface="Instrument Sans"/>
            </a:endParaRPr>
          </a:p>
        </p:txBody>
      </p:sp>
      <p:sp>
        <p:nvSpPr>
          <p:cNvPr id="576" name="Google Shape;576;p59"/>
          <p:cNvSpPr txBox="1"/>
          <p:nvPr/>
        </p:nvSpPr>
        <p:spPr>
          <a:xfrm>
            <a:off x="4016300" y="476400"/>
            <a:ext cx="5007900" cy="3867600"/>
          </a:xfrm>
          <a:prstGeom prst="rect">
            <a:avLst/>
          </a:prstGeom>
          <a:noFill/>
          <a:ln>
            <a:noFill/>
          </a:ln>
        </p:spPr>
        <p:txBody>
          <a:bodyPr anchorCtr="0" anchor="t" bIns="0" lIns="274300" spcFirstLastPara="1" rIns="274300" wrap="square" tIns="0">
            <a:noAutofit/>
          </a:bodyPr>
          <a:lstStyle/>
          <a:p>
            <a:pPr indent="-323850" lvl="0" marL="457200" rtl="0" algn="l">
              <a:lnSpc>
                <a:spcPct val="115000"/>
              </a:lnSpc>
              <a:spcBef>
                <a:spcPts val="0"/>
              </a:spcBef>
              <a:spcAft>
                <a:spcPts val="0"/>
              </a:spcAft>
              <a:buSzPts val="1500"/>
              <a:buFont typeface="Lora"/>
              <a:buChar char="●"/>
            </a:pPr>
            <a:r>
              <a:rPr b="1" lang="en" sz="1500">
                <a:latin typeface="Lora"/>
                <a:ea typeface="Lora"/>
                <a:cs typeface="Lora"/>
                <a:sym typeface="Lora"/>
              </a:rPr>
              <a:t>Prior to your first meeting with your mentor, write down a few things you might want help with.</a:t>
            </a:r>
            <a:r>
              <a:rPr lang="en" sz="1500">
                <a:latin typeface="Lora"/>
                <a:ea typeface="Lora"/>
                <a:cs typeface="Lora"/>
                <a:sym typeface="Lora"/>
              </a:rPr>
              <a:t> Rank the items in order of importance to you. Also write down things, if any, that concern you most about meeting with your mentor. Rank these things in order of importance. </a:t>
            </a:r>
            <a:endParaRPr sz="1500">
              <a:latin typeface="Lora"/>
              <a:ea typeface="Lora"/>
              <a:cs typeface="Lora"/>
              <a:sym typeface="Lora"/>
            </a:endParaRPr>
          </a:p>
          <a:p>
            <a:pPr indent="-323850" lvl="0" marL="457200" rtl="0" algn="l">
              <a:lnSpc>
                <a:spcPct val="115000"/>
              </a:lnSpc>
              <a:spcBef>
                <a:spcPts val="0"/>
              </a:spcBef>
              <a:spcAft>
                <a:spcPts val="0"/>
              </a:spcAft>
              <a:buSzPts val="1500"/>
              <a:buFont typeface="Lora"/>
              <a:buChar char="●"/>
            </a:pPr>
            <a:r>
              <a:rPr lang="en" sz="1500">
                <a:latin typeface="Lora"/>
                <a:ea typeface="Lora"/>
                <a:cs typeface="Lora"/>
                <a:sym typeface="Lora"/>
              </a:rPr>
              <a:t>Write down things you would like your mentor to provide to make the most of the mentoring opportunity. </a:t>
            </a:r>
            <a:endParaRPr sz="1500">
              <a:latin typeface="Lora"/>
              <a:ea typeface="Lora"/>
              <a:cs typeface="Lora"/>
              <a:sym typeface="Lora"/>
            </a:endParaRPr>
          </a:p>
          <a:p>
            <a:pPr indent="-323850" lvl="0" marL="457200" rtl="0" algn="l">
              <a:lnSpc>
                <a:spcPct val="115000"/>
              </a:lnSpc>
              <a:spcBef>
                <a:spcPts val="0"/>
              </a:spcBef>
              <a:spcAft>
                <a:spcPts val="0"/>
              </a:spcAft>
              <a:buSzPts val="1500"/>
              <a:buFont typeface="Lora"/>
              <a:buChar char="●"/>
            </a:pPr>
            <a:r>
              <a:rPr b="1" lang="en" sz="1500">
                <a:latin typeface="Lora"/>
                <a:ea typeface="Lora"/>
                <a:cs typeface="Lora"/>
                <a:sym typeface="Lora"/>
              </a:rPr>
              <a:t>The focus of most successful mentoring is mutual learning. </a:t>
            </a:r>
            <a:r>
              <a:rPr lang="en" sz="1500">
                <a:latin typeface="Lora"/>
                <a:ea typeface="Lora"/>
                <a:cs typeface="Lora"/>
                <a:sym typeface="Lora"/>
              </a:rPr>
              <a:t>Feel free to explore what you have to offer the mentor. A sense of humor and a sense of enjoyment of your time together are essential as well. </a:t>
            </a:r>
            <a:endParaRPr sz="1500">
              <a:solidFill>
                <a:schemeClr val="lt1"/>
              </a:solidFill>
              <a:latin typeface="Lora"/>
              <a:ea typeface="Lora"/>
              <a:cs typeface="Lora"/>
              <a:sym typeface="Lora"/>
            </a:endParaRPr>
          </a:p>
        </p:txBody>
      </p:sp>
      <p:sp>
        <p:nvSpPr>
          <p:cNvPr id="577" name="Google Shape;577;p59"/>
          <p:cNvSpPr txBox="1"/>
          <p:nvPr>
            <p:ph idx="2" type="subTitle"/>
          </p:nvPr>
        </p:nvSpPr>
        <p:spPr>
          <a:xfrm>
            <a:off x="6890875" y="284400"/>
            <a:ext cx="1965900" cy="192000"/>
          </a:xfrm>
          <a:prstGeom prst="rect">
            <a:avLst/>
          </a:prstGeom>
        </p:spPr>
        <p:txBody>
          <a:bodyPr anchorCtr="0" anchor="t" bIns="0" lIns="0" spcFirstLastPara="1" rIns="0" wrap="square" tIns="0">
            <a:noAutofit/>
          </a:bodyPr>
          <a:lstStyle/>
          <a:p>
            <a:pPr indent="0" lvl="0" marL="0" rtl="0" algn="r">
              <a:spcBef>
                <a:spcPts val="0"/>
              </a:spcBef>
              <a:spcAft>
                <a:spcPts val="0"/>
              </a:spcAft>
              <a:buNone/>
            </a:pPr>
            <a:r>
              <a:rPr lang="en">
                <a:solidFill>
                  <a:schemeClr val="lt1"/>
                </a:solidFill>
              </a:rPr>
              <a:t>Summer 2025</a:t>
            </a:r>
            <a:endParaRPr>
              <a:solidFill>
                <a:schemeClr val="lt1"/>
              </a:solidFill>
            </a:endParaRPr>
          </a:p>
        </p:txBody>
      </p:sp>
      <p:sp>
        <p:nvSpPr>
          <p:cNvPr id="578" name="Google Shape;578;p59"/>
          <p:cNvSpPr txBox="1"/>
          <p:nvPr>
            <p:ph idx="1" type="subTitle"/>
          </p:nvPr>
        </p:nvSpPr>
        <p:spPr>
          <a:xfrm>
            <a:off x="284700" y="284400"/>
            <a:ext cx="4428000" cy="192000"/>
          </a:xfrm>
          <a:prstGeom prst="rect">
            <a:avLst/>
          </a:prstGeom>
        </p:spPr>
        <p:txBody>
          <a:bodyPr anchorCtr="0" anchor="t" bIns="0" lIns="0" spcFirstLastPara="1" rIns="0" wrap="square" tIns="0">
            <a:noAutofit/>
          </a:bodyPr>
          <a:lstStyle/>
          <a:p>
            <a:pPr indent="0" lvl="0" marL="0" rtl="0" algn="l">
              <a:lnSpc>
                <a:spcPct val="90000"/>
              </a:lnSpc>
              <a:spcBef>
                <a:spcPts val="0"/>
              </a:spcBef>
              <a:spcAft>
                <a:spcPts val="0"/>
              </a:spcAft>
              <a:buNone/>
            </a:pPr>
            <a:r>
              <a:rPr lang="en" sz="800">
                <a:solidFill>
                  <a:schemeClr val="lt1"/>
                </a:solidFill>
              </a:rPr>
              <a:t>The Statistics and Research Summer Program at Saint Louis University (STARS@SLU)</a:t>
            </a:r>
            <a:endParaRPr sz="800"/>
          </a:p>
          <a:p>
            <a:pPr indent="0" lvl="0" marL="0" rtl="0" algn="l">
              <a:spcBef>
                <a:spcPts val="0"/>
              </a:spcBef>
              <a:spcAft>
                <a:spcPts val="0"/>
              </a:spcAft>
              <a:buNone/>
            </a:pPr>
            <a:r>
              <a:t/>
            </a:r>
            <a:endParaRPr/>
          </a:p>
        </p:txBody>
      </p:sp>
      <p:pic>
        <p:nvPicPr>
          <p:cNvPr id="579" name="Google Shape;579;p59" title="MAA_Logo-CoreBlue.png"/>
          <p:cNvPicPr preferRelativeResize="0"/>
          <p:nvPr/>
        </p:nvPicPr>
        <p:blipFill>
          <a:blip r:embed="rId4">
            <a:alphaModFix/>
          </a:blip>
          <a:stretch>
            <a:fillRect/>
          </a:stretch>
        </p:blipFill>
        <p:spPr>
          <a:xfrm>
            <a:off x="7467025" y="4452753"/>
            <a:ext cx="861980" cy="431700"/>
          </a:xfrm>
          <a:prstGeom prst="rect">
            <a:avLst/>
          </a:prstGeom>
          <a:noFill/>
          <a:ln>
            <a:noFill/>
          </a:ln>
        </p:spPr>
      </p:pic>
      <p:pic>
        <p:nvPicPr>
          <p:cNvPr id="580" name="Google Shape;580;p59" title="slu-primary-blue-rgb.png"/>
          <p:cNvPicPr preferRelativeResize="0"/>
          <p:nvPr/>
        </p:nvPicPr>
        <p:blipFill>
          <a:blip r:embed="rId5">
            <a:alphaModFix/>
          </a:blip>
          <a:stretch>
            <a:fillRect/>
          </a:stretch>
        </p:blipFill>
        <p:spPr>
          <a:xfrm>
            <a:off x="8450775" y="4286400"/>
            <a:ext cx="573304" cy="764400"/>
          </a:xfrm>
          <a:prstGeom prst="rect">
            <a:avLst/>
          </a:prstGeom>
          <a:noFill/>
          <a:ln>
            <a:noFill/>
          </a:ln>
        </p:spPr>
      </p:pic>
    </p:spTree>
  </p:cSld>
  <p:clrMapOvr>
    <a:masterClrMapping/>
  </p:clrMapOvr>
  <p:transition spd="med">
    <p:push dir="r"/>
  </p:transition>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astel gradients">
  <a:themeElements>
    <a:clrScheme name="Simple Light">
      <a:dk1>
        <a:srgbClr val="F4F4F4"/>
      </a:dk1>
      <a:lt1>
        <a:srgbClr val="202124"/>
      </a:lt1>
      <a:dk2>
        <a:srgbClr val="E8F0FE"/>
      </a:dk2>
      <a:lt2>
        <a:srgbClr val="FEFEFE"/>
      </a:lt2>
      <a:accent1>
        <a:srgbClr val="FFFFBE"/>
      </a:accent1>
      <a:accent2>
        <a:srgbClr val="AECBFA"/>
      </a:accent2>
      <a:accent3>
        <a:srgbClr val="FFC9C9"/>
      </a:accent3>
      <a:accent4>
        <a:srgbClr val="F9F93D"/>
      </a:accent4>
      <a:accent5>
        <a:srgbClr val="747474"/>
      </a:accent5>
      <a:accent6>
        <a:srgbClr val="5A5A5A"/>
      </a:accent6>
      <a:hlink>
        <a:srgbClr val="FFC9C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